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5" r:id="rId2"/>
  </p:sldMasterIdLst>
  <p:notesMasterIdLst>
    <p:notesMasterId r:id="rId39"/>
  </p:notesMasterIdLst>
  <p:handoutMasterIdLst>
    <p:handoutMasterId r:id="rId40"/>
  </p:handoutMasterIdLst>
  <p:sldIdLst>
    <p:sldId id="258" r:id="rId3"/>
    <p:sldId id="333" r:id="rId4"/>
    <p:sldId id="277" r:id="rId5"/>
    <p:sldId id="278" r:id="rId6"/>
    <p:sldId id="281" r:id="rId7"/>
    <p:sldId id="282" r:id="rId8"/>
    <p:sldId id="284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9" r:id="rId26"/>
    <p:sldId id="330" r:id="rId27"/>
    <p:sldId id="331" r:id="rId28"/>
    <p:sldId id="332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267" r:id="rId38"/>
  </p:sldIdLst>
  <p:sldSz cx="9144000" cy="6858000" type="screen4x3"/>
  <p:notesSz cx="6858000" cy="9144000"/>
  <p:embeddedFontLst>
    <p:embeddedFont>
      <p:font typeface="Calibri Light" panose="020F0302020204030204" pitchFamily="34" charset="0"/>
      <p:regular r:id="rId41"/>
      <p:italic r:id="rId42"/>
    </p:embeddedFont>
    <p:embeddedFont>
      <p:font typeface="Twinkl" panose="020B0604020202020204" charset="0"/>
      <p:regular r:id="rId43"/>
      <p:bold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Sassoon Infant Rg" panose="02000503030000020003" charset="0"/>
      <p:regular r:id="rId49"/>
      <p:bold r:id="rId50"/>
    </p:embeddedFont>
    <p:embeddedFont>
      <p:font typeface="Comic Sans MS" panose="030F0702030302020204" pitchFamily="66" charset="0"/>
      <p:regular r:id="rId51"/>
      <p:bold r:id="rId52"/>
      <p:italic r:id="rId53"/>
      <p:boldItalic r:id="rId5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80"/>
    <a:srgbClr val="D95399"/>
    <a:srgbClr val="7E4797"/>
    <a:srgbClr val="266692"/>
    <a:srgbClr val="50AECC"/>
    <a:srgbClr val="259B9B"/>
    <a:srgbClr val="38A259"/>
    <a:srgbClr val="AFD05C"/>
    <a:srgbClr val="EAD258"/>
    <a:srgbClr val="E949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72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font" Target="fonts/font11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6.fntdata"/><Relationship Id="rId20" Type="http://schemas.openxmlformats.org/officeDocument/2006/relationships/slide" Target="slides/slide18.xml"/><Relationship Id="rId41" Type="http://schemas.openxmlformats.org/officeDocument/2006/relationships/font" Target="fonts/font1.fntdata"/><Relationship Id="rId54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9.fntdata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font" Target="fonts/font4.fntdata"/><Relationship Id="rId52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numbers-number-system/early-years-number-formation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number-mathematics-early-years/early-years-numbers-number-system/early-years-number-formation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907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781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915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15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915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14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19/10/2021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103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97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169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2645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191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2C69A-CC80-425B-81FB-4DF504737D02}" type="datetimeFigureOut">
              <a:rPr lang="en-GB" smtClean="0"/>
              <a:t>19/10/2021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FC3F5-36E0-4EB3-A64F-A0FB89778D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351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slide" Target="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slide" Target="slide5.xml"/><Relationship Id="rId4" Type="http://schemas.openxmlformats.org/officeDocument/2006/relationships/slide" Target="slide7.xml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slide" Target="slide7.xml"/><Relationship Id="rId4" Type="http://schemas.openxmlformats.org/officeDocument/2006/relationships/slide" Target="slide9.xml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0.png"/><Relationship Id="rId7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slide" Target="slide2.xml"/><Relationship Id="rId4" Type="http://schemas.openxmlformats.org/officeDocument/2006/relationships/slide" Target="slide11.xml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slide" Target="slide11.xml"/><Relationship Id="rId4" Type="http://schemas.openxmlformats.org/officeDocument/2006/relationships/slide" Target="slide13.xml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slide" Target="sl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slide" Target="sl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slide" Target="sl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2.png"/><Relationship Id="rId4" Type="http://schemas.openxmlformats.org/officeDocument/2006/relationships/slide" Target="slid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38.emf"/><Relationship Id="rId5" Type="http://schemas.openxmlformats.org/officeDocument/2006/relationships/image" Target="../media/image37.png"/><Relationship Id="rId10" Type="http://schemas.openxmlformats.org/officeDocument/2006/relationships/image" Target="../media/image42.jpeg"/><Relationship Id="rId4" Type="http://schemas.openxmlformats.org/officeDocument/2006/relationships/image" Target="../media/image36.png"/><Relationship Id="rId9" Type="http://schemas.openxmlformats.org/officeDocument/2006/relationships/image" Target="../media/image41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emf"/><Relationship Id="rId13" Type="http://schemas.openxmlformats.org/officeDocument/2006/relationships/image" Target="../media/image50.png"/><Relationship Id="rId3" Type="http://schemas.openxmlformats.org/officeDocument/2006/relationships/image" Target="../media/image43.png"/><Relationship Id="rId7" Type="http://schemas.openxmlformats.org/officeDocument/2006/relationships/image" Target="../media/image46.png"/><Relationship Id="rId12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6" Type="http://schemas.openxmlformats.org/officeDocument/2006/relationships/image" Target="../media/image45.png"/><Relationship Id="rId11" Type="http://schemas.openxmlformats.org/officeDocument/2006/relationships/image" Target="../media/image41.emf"/><Relationship Id="rId5" Type="http://schemas.openxmlformats.org/officeDocument/2006/relationships/image" Target="../media/image35.png"/><Relationship Id="rId15" Type="http://schemas.openxmlformats.org/officeDocument/2006/relationships/image" Target="../media/image52.emf"/><Relationship Id="rId10" Type="http://schemas.openxmlformats.org/officeDocument/2006/relationships/image" Target="../media/image48.png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image" Target="../media/image5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4.png"/><Relationship Id="rId3" Type="http://schemas.openxmlformats.org/officeDocument/2006/relationships/image" Target="../media/image43.png"/><Relationship Id="rId7" Type="http://schemas.openxmlformats.org/officeDocument/2006/relationships/image" Target="../media/image38.emf"/><Relationship Id="rId12" Type="http://schemas.openxmlformats.org/officeDocument/2006/relationships/image" Target="../media/image41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35.png"/><Relationship Id="rId11" Type="http://schemas.openxmlformats.org/officeDocument/2006/relationships/image" Target="../media/image48.png"/><Relationship Id="rId5" Type="http://schemas.openxmlformats.org/officeDocument/2006/relationships/image" Target="../media/image50.png"/><Relationship Id="rId15" Type="http://schemas.openxmlformats.org/officeDocument/2006/relationships/image" Target="../media/image52.emf"/><Relationship Id="rId10" Type="http://schemas.openxmlformats.org/officeDocument/2006/relationships/image" Target="../media/image51.png"/><Relationship Id="rId4" Type="http://schemas.openxmlformats.org/officeDocument/2006/relationships/image" Target="../media/image53.png"/><Relationship Id="rId9" Type="http://schemas.openxmlformats.org/officeDocument/2006/relationships/image" Target="../media/image46.png"/><Relationship Id="rId14" Type="http://schemas.openxmlformats.org/officeDocument/2006/relationships/image" Target="../media/image5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7.png"/><Relationship Id="rId1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38.emf"/><Relationship Id="rId12" Type="http://schemas.openxmlformats.org/officeDocument/2006/relationships/image" Target="../media/image41.emf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59.png"/><Relationship Id="rId20" Type="http://schemas.openxmlformats.org/officeDocument/2006/relationships/image" Target="../media/image63.png"/><Relationship Id="rId1" Type="http://schemas.openxmlformats.org/officeDocument/2006/relationships/tags" Target="../tags/tag4.xml"/><Relationship Id="rId6" Type="http://schemas.openxmlformats.org/officeDocument/2006/relationships/image" Target="../media/image35.png"/><Relationship Id="rId11" Type="http://schemas.openxmlformats.org/officeDocument/2006/relationships/image" Target="../media/image48.png"/><Relationship Id="rId5" Type="http://schemas.openxmlformats.org/officeDocument/2006/relationships/image" Target="../media/image55.png"/><Relationship Id="rId15" Type="http://schemas.openxmlformats.org/officeDocument/2006/relationships/image" Target="../media/image58.png"/><Relationship Id="rId10" Type="http://schemas.openxmlformats.org/officeDocument/2006/relationships/image" Target="../media/image51.png"/><Relationship Id="rId19" Type="http://schemas.openxmlformats.org/officeDocument/2006/relationships/image" Target="../media/image62.png"/><Relationship Id="rId4" Type="http://schemas.openxmlformats.org/officeDocument/2006/relationships/image" Target="../media/image50.png"/><Relationship Id="rId9" Type="http://schemas.openxmlformats.org/officeDocument/2006/relationships/image" Target="../media/image46.png"/><Relationship Id="rId1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7.png"/><Relationship Id="rId18" Type="http://schemas.openxmlformats.org/officeDocument/2006/relationships/image" Target="../media/image61.png"/><Relationship Id="rId3" Type="http://schemas.openxmlformats.org/officeDocument/2006/relationships/image" Target="../media/image56.png"/><Relationship Id="rId21" Type="http://schemas.openxmlformats.org/officeDocument/2006/relationships/image" Target="../media/image64.png"/><Relationship Id="rId7" Type="http://schemas.openxmlformats.org/officeDocument/2006/relationships/image" Target="../media/image38.emf"/><Relationship Id="rId12" Type="http://schemas.openxmlformats.org/officeDocument/2006/relationships/image" Target="../media/image41.emf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59.png"/><Relationship Id="rId20" Type="http://schemas.openxmlformats.org/officeDocument/2006/relationships/image" Target="../media/image63.png"/><Relationship Id="rId1" Type="http://schemas.openxmlformats.org/officeDocument/2006/relationships/tags" Target="../tags/tag5.xml"/><Relationship Id="rId6" Type="http://schemas.openxmlformats.org/officeDocument/2006/relationships/image" Target="../media/image35.png"/><Relationship Id="rId11" Type="http://schemas.openxmlformats.org/officeDocument/2006/relationships/image" Target="../media/image48.png"/><Relationship Id="rId5" Type="http://schemas.openxmlformats.org/officeDocument/2006/relationships/image" Target="../media/image55.png"/><Relationship Id="rId15" Type="http://schemas.openxmlformats.org/officeDocument/2006/relationships/image" Target="../media/image58.png"/><Relationship Id="rId10" Type="http://schemas.openxmlformats.org/officeDocument/2006/relationships/image" Target="../media/image51.png"/><Relationship Id="rId19" Type="http://schemas.openxmlformats.org/officeDocument/2006/relationships/image" Target="../media/image62.png"/><Relationship Id="rId4" Type="http://schemas.openxmlformats.org/officeDocument/2006/relationships/image" Target="../media/image50.png"/><Relationship Id="rId9" Type="http://schemas.openxmlformats.org/officeDocument/2006/relationships/image" Target="../media/image46.png"/><Relationship Id="rId14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4" Type="http://schemas.microsoft.com/office/2007/relationships/hdphoto" Target="../media/hdphoto1.wdp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5" Type="http://schemas.openxmlformats.org/officeDocument/2006/relationships/image" Target="../media/image66.png"/><Relationship Id="rId4" Type="http://schemas.openxmlformats.org/officeDocument/2006/relationships/image" Target="../media/image42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7052" y="539932"/>
            <a:ext cx="8464732" cy="2037806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Maths – 20.10.21 </a:t>
            </a:r>
          </a:p>
          <a:p>
            <a:pPr algn="ctr"/>
            <a:endParaRPr lang="en-GB" sz="3200" dirty="0"/>
          </a:p>
          <a:p>
            <a:pPr algn="ctr"/>
            <a:r>
              <a:rPr lang="en-GB" sz="3200" dirty="0" smtClean="0"/>
              <a:t>WALT: </a:t>
            </a:r>
            <a:r>
              <a:rPr lang="en-GB" sz="3200" dirty="0"/>
              <a:t>add numbers using concrete objects and pictorial representations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2880" y="522515"/>
            <a:ext cx="8769531" cy="6069874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b="1" dirty="0" smtClean="0"/>
              <a:t>In this lesson we are going to:</a:t>
            </a:r>
          </a:p>
          <a:p>
            <a:pPr algn="ctr"/>
            <a:endParaRPr lang="en-GB" sz="3200" dirty="0" smtClean="0"/>
          </a:p>
          <a:p>
            <a:pPr marL="457200" indent="-457200" algn="ctr">
              <a:buFontTx/>
              <a:buChar char="-"/>
            </a:pPr>
            <a:r>
              <a:rPr lang="en-GB" sz="3200" dirty="0" smtClean="0"/>
              <a:t>Practise our number formation 1-5</a:t>
            </a:r>
          </a:p>
          <a:p>
            <a:pPr marL="457200" indent="-457200" algn="ctr">
              <a:buFontTx/>
              <a:buChar char="-"/>
            </a:pPr>
            <a:endParaRPr lang="en-GB" sz="3200" dirty="0" smtClean="0"/>
          </a:p>
          <a:p>
            <a:pPr marL="457200" indent="-457200" algn="ctr">
              <a:buFontTx/>
              <a:buChar char="-"/>
            </a:pPr>
            <a:r>
              <a:rPr lang="en-GB" sz="3200" dirty="0" smtClean="0"/>
              <a:t>Practise counting objects 1-10</a:t>
            </a:r>
          </a:p>
          <a:p>
            <a:pPr marL="457200" indent="-457200" algn="ctr">
              <a:buFontTx/>
              <a:buChar char="-"/>
            </a:pPr>
            <a:endParaRPr lang="en-GB" sz="3200" dirty="0" smtClean="0"/>
          </a:p>
          <a:p>
            <a:pPr marL="457200" indent="-457200" algn="ctr">
              <a:buFontTx/>
              <a:buChar char="-"/>
            </a:pPr>
            <a:r>
              <a:rPr lang="en-GB" sz="3200" dirty="0" smtClean="0"/>
              <a:t>Use objects to create and solve addition sentences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8166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755649" y="765176"/>
            <a:ext cx="7632701" cy="435472"/>
          </a:xfrm>
          <a:prstGeom prst="roundRect">
            <a:avLst/>
          </a:prstGeom>
          <a:solidFill>
            <a:srgbClr val="47B1E5"/>
          </a:solidFill>
          <a:ln w="19050">
            <a:solidFill>
              <a:srgbClr val="0076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winkl" pitchFamily="2" charset="0"/>
              </a:rPr>
              <a:t>Follow the dot to make the number.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11" y="2027245"/>
            <a:ext cx="409575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735966"/>
            <a:ext cx="461541" cy="491696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755650" y="5216055"/>
            <a:ext cx="7632701" cy="876769"/>
          </a:xfrm>
          <a:prstGeom prst="roundRect">
            <a:avLst/>
          </a:prstGeom>
          <a:solidFill>
            <a:srgbClr val="0076B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A downward stroke, my that’s fun.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Now I’ve made the number one.</a:t>
            </a:r>
            <a:endParaRPr lang="en-GB" sz="2000" dirty="0">
              <a:solidFill>
                <a:srgbClr val="47B1E5"/>
              </a:solidFill>
              <a:latin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589" y="3617720"/>
            <a:ext cx="529081" cy="6099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4530931"/>
            <a:ext cx="1682750" cy="5668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0"/>
          <a:stretch/>
        </p:blipFill>
        <p:spPr>
          <a:xfrm>
            <a:off x="755649" y="4355808"/>
            <a:ext cx="1260389" cy="77038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772425" y="3594671"/>
            <a:ext cx="831825" cy="8931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0076B0"/>
                </a:solidFill>
              </a:rPr>
              <a:t>1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719" y="3991826"/>
            <a:ext cx="395412" cy="389048"/>
          </a:xfrm>
          <a:prstGeom prst="rect">
            <a:avLst/>
          </a:prstGeom>
        </p:spPr>
      </p:pic>
      <p:sp>
        <p:nvSpPr>
          <p:cNvPr id="14" name="Right Arrow 13">
            <a:hlinkClick r:id="rId8" action="ppaction://hlinksldjump"/>
          </p:cNvPr>
          <p:cNvSpPr/>
          <p:nvPr/>
        </p:nvSpPr>
        <p:spPr>
          <a:xfrm>
            <a:off x="8180172" y="6186616"/>
            <a:ext cx="798293" cy="395416"/>
          </a:xfrm>
          <a:prstGeom prst="rightArrow">
            <a:avLst>
              <a:gd name="adj1" fmla="val 54166"/>
              <a:gd name="adj2" fmla="val 50000"/>
            </a:avLst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16" name="Left Arrow 15">
            <a:hlinkClick r:id="rId9" action="ppaction://hlinksldjump"/>
          </p:cNvPr>
          <p:cNvSpPr/>
          <p:nvPr/>
        </p:nvSpPr>
        <p:spPr>
          <a:xfrm>
            <a:off x="139072" y="6194854"/>
            <a:ext cx="801355" cy="393957"/>
          </a:xfrm>
          <a:prstGeom prst="leftArrow">
            <a:avLst>
              <a:gd name="adj1" fmla="val 59341"/>
              <a:gd name="adj2" fmla="val 50000"/>
            </a:avLst>
          </a:prstGeom>
          <a:solidFill>
            <a:srgbClr val="0076B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grpSp>
        <p:nvGrpSpPr>
          <p:cNvPr id="17" name="dot"/>
          <p:cNvGrpSpPr/>
          <p:nvPr/>
        </p:nvGrpSpPr>
        <p:grpSpPr>
          <a:xfrm>
            <a:off x="4448873" y="1253207"/>
            <a:ext cx="978383" cy="975743"/>
            <a:chOff x="3831035" y="1386649"/>
            <a:chExt cx="978383" cy="975743"/>
          </a:xfrm>
        </p:grpSpPr>
        <p:sp>
          <p:nvSpPr>
            <p:cNvPr id="18" name="circle"/>
            <p:cNvSpPr/>
            <p:nvPr/>
          </p:nvSpPr>
          <p:spPr>
            <a:xfrm>
              <a:off x="3831035" y="2099662"/>
              <a:ext cx="262730" cy="262730"/>
            </a:xfrm>
            <a:prstGeom prst="ellipse">
              <a:avLst/>
            </a:prstGeom>
            <a:solidFill>
              <a:srgbClr val="18A0DB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0" y="1386649"/>
              <a:ext cx="847018" cy="8443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916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7037E-6 L -5.55556E-7 0.3182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"/>
          <p:cNvSpPr txBox="1">
            <a:spLocks noChangeArrowheads="1"/>
          </p:cNvSpPr>
          <p:nvPr/>
        </p:nvSpPr>
        <p:spPr bwMode="auto">
          <a:xfrm>
            <a:off x="3020811" y="1647632"/>
            <a:ext cx="2606675" cy="394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0" dirty="0">
                <a:solidFill>
                  <a:schemeClr val="tx1"/>
                </a:solidFill>
                <a:latin typeface="JoinedCursive1" pitchFamily="2" charset="0"/>
              </a:rPr>
              <a:t>2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5649" y="765176"/>
            <a:ext cx="7632701" cy="435472"/>
          </a:xfrm>
          <a:prstGeom prst="roundRect">
            <a:avLst/>
          </a:prstGeom>
          <a:solidFill>
            <a:srgbClr val="A873B0"/>
          </a:solidFill>
          <a:ln w="19050">
            <a:solidFill>
              <a:srgbClr val="8C36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winkl" pitchFamily="2" charset="0"/>
              </a:rPr>
              <a:t>Follow the dot to make the number.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55650" y="5216055"/>
            <a:ext cx="7632701" cy="876769"/>
          </a:xfrm>
          <a:prstGeom prst="roundRect">
            <a:avLst/>
          </a:prstGeom>
          <a:solidFill>
            <a:srgbClr val="8C368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Half a heart says “I love you”.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Add a line. Now I’ve made the number two.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12" y="3381885"/>
            <a:ext cx="529081" cy="60994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772425" y="3594671"/>
            <a:ext cx="831825" cy="8931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8C368C"/>
                </a:solidFill>
              </a:rPr>
              <a:t>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719" y="3991826"/>
            <a:ext cx="395412" cy="389048"/>
          </a:xfrm>
          <a:prstGeom prst="rect">
            <a:avLst/>
          </a:prstGeom>
        </p:spPr>
      </p:pic>
      <p:sp>
        <p:nvSpPr>
          <p:cNvPr id="14" name="Right Arrow 13">
            <a:hlinkClick r:id="rId4" action="ppaction://hlinksldjump"/>
          </p:cNvPr>
          <p:cNvSpPr/>
          <p:nvPr/>
        </p:nvSpPr>
        <p:spPr>
          <a:xfrm>
            <a:off x="8180172" y="6186616"/>
            <a:ext cx="798293" cy="395416"/>
          </a:xfrm>
          <a:prstGeom prst="rightArrow">
            <a:avLst>
              <a:gd name="adj1" fmla="val 54166"/>
              <a:gd name="adj2" fmla="val 50000"/>
            </a:avLst>
          </a:prstGeom>
          <a:solidFill>
            <a:srgbClr val="8C368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16" name="Left Arrow 15">
            <a:hlinkClick r:id="rId5" action="ppaction://hlinksldjump"/>
          </p:cNvPr>
          <p:cNvSpPr/>
          <p:nvPr/>
        </p:nvSpPr>
        <p:spPr>
          <a:xfrm>
            <a:off x="139072" y="6194854"/>
            <a:ext cx="801355" cy="393957"/>
          </a:xfrm>
          <a:prstGeom prst="leftArrow">
            <a:avLst>
              <a:gd name="adj1" fmla="val 59341"/>
              <a:gd name="adj2" fmla="val 50000"/>
            </a:avLst>
          </a:prstGeom>
          <a:solidFill>
            <a:srgbClr val="8C368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grpSp>
        <p:nvGrpSpPr>
          <p:cNvPr id="9" name="dot"/>
          <p:cNvGrpSpPr/>
          <p:nvPr/>
        </p:nvGrpSpPr>
        <p:grpSpPr>
          <a:xfrm>
            <a:off x="3653310" y="1968229"/>
            <a:ext cx="978383" cy="975743"/>
            <a:chOff x="3831035" y="1386649"/>
            <a:chExt cx="978383" cy="975743"/>
          </a:xfrm>
        </p:grpSpPr>
        <p:sp>
          <p:nvSpPr>
            <p:cNvPr id="3" name="circle"/>
            <p:cNvSpPr/>
            <p:nvPr/>
          </p:nvSpPr>
          <p:spPr>
            <a:xfrm>
              <a:off x="3831035" y="2099662"/>
              <a:ext cx="262730" cy="262730"/>
            </a:xfrm>
            <a:prstGeom prst="ellipse">
              <a:avLst/>
            </a:prstGeom>
            <a:solidFill>
              <a:srgbClr val="8C368C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0" y="1386649"/>
              <a:ext cx="847018" cy="844378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811" y="2861288"/>
            <a:ext cx="529081" cy="6099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3500129"/>
            <a:ext cx="927742" cy="4964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785" y="4529930"/>
            <a:ext cx="1670565" cy="56277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286" y="4015523"/>
            <a:ext cx="395412" cy="3890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3"/>
          <a:stretch/>
        </p:blipFill>
        <p:spPr>
          <a:xfrm>
            <a:off x="795865" y="4136944"/>
            <a:ext cx="1220173" cy="977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24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6 1.85185E-6 L 0.00086 0.00023 C 0.00295 -0.00232 0.0052 -0.00463 0.00711 -0.00695 C 0.00816 -0.0081 0.00885 -0.00972 0.00989 -0.01065 C 0.01076 -0.01134 0.01163 -0.01134 0.01267 -0.01181 C 0.01319 -0.01273 0.01354 -0.01412 0.01458 -0.01505 C 0.01614 -0.01713 0.01823 -0.01829 0.01996 -0.01968 C 0.02083 -0.0206 0.02187 -0.02107 0.02274 -0.02222 C 0.02361 -0.02338 0.0243 -0.02477 0.02534 -0.0257 C 0.02638 -0.02639 0.02777 -0.02616 0.02899 -0.02662 C 0.03298 -0.02871 0.03159 -0.02917 0.03524 -0.03033 C 0.03715 -0.03079 0.03888 -0.03102 0.04062 -0.03148 C 0.04166 -0.03171 0.04253 -0.03241 0.0434 -0.03264 C 0.04583 -0.03334 0.04826 -0.03426 0.05069 -0.03496 C 0.05798 -0.03681 0.05364 -0.03588 0.06406 -0.03727 C 0.07413 -0.03959 0.07222 -0.03959 0.08854 -0.03727 C 0.08975 -0.03704 0.09045 -0.03588 0.09132 -0.03496 C 0.09826 -0.02732 0.08993 -0.03472 0.0967 -0.02917 L 0.10034 -0.02222 C 0.10086 -0.02084 0.10138 -0.01968 0.10208 -0.01875 L 0.10486 -0.01389 C 0.1052 -0.01273 0.10538 -0.01181 0.10573 -0.01065 C 0.10625 -0.00926 0.10711 -0.00834 0.10746 -0.00695 C 0.1118 0.00555 0.10711 -0.00463 0.11111 0.00347 L 0.11388 0.01736 L 0.11475 0.02199 C 0.11649 0.04259 0.11632 0.03495 0.11475 0.06829 C 0.11475 0.06967 0.11406 0.07083 0.11388 0.07199 C 0.11354 0.07338 0.11336 0.075 0.11284 0.07662 C 0.11093 0.0831 0.11128 0.07893 0.11024 0.08472 C 0.10902 0.09143 0.10989 0.08912 0.1085 0.09514 C 0.10781 0.09745 0.10729 0.09977 0.10659 0.10208 C 0.10625 0.10324 0.10625 0.10463 0.10573 0.10555 L 0.10399 0.10903 C 0.10277 0.11528 0.10277 0.11805 0.10034 0.12291 C 0.09948 0.12477 0.09843 0.12616 0.09757 0.12754 C 0.09635 0.13264 0.096 0.13495 0.09409 0.13935 C 0.09288 0.14166 0.09132 0.14375 0.09045 0.14629 C 0.08628 0.15671 0.08836 0.15278 0.08507 0.15903 C 0.08472 0.15995 0.08454 0.16134 0.08402 0.1625 C 0.08107 0.16944 0.08211 0.16504 0.07864 0.1706 C 0.07309 0.17986 0.0776 0.17546 0.07239 0.17986 C 0.06979 0.18935 0.07413 0.17454 0.06597 0.19028 C 0.06458 0.19259 0.06284 0.19583 0.06145 0.19861 C 0.05972 0.20092 0.05746 0.20278 0.05607 0.20555 C 0.05538 0.20648 0.05503 0.20787 0.05416 0.20879 C 0.05104 0.21296 0.05104 0.21157 0.04791 0.21458 C 0.04357 0.21921 0.0467 0.21666 0.0434 0.22176 C 0.04253 0.22291 0.04149 0.22384 0.04062 0.22523 C 0.03993 0.22616 0.03958 0.22754 0.03888 0.2287 C 0.03784 0.23009 0.03645 0.23102 0.03524 0.23217 C 0.03194 0.23866 0.03524 0.2331 0.03073 0.23796 C 0.02986 0.23889 0.02916 0.24028 0.02812 0.24143 C 0.02257 0.24699 0.02361 0.24444 0.01909 0.24954 C 0.01805 0.25069 0.01736 0.25208 0.01632 0.25301 C 0.01267 0.25694 0.01128 0.25717 0.00711 0.26111 C 0.00607 0.26227 0.00486 0.26366 0.00364 0.26481 C 0.00121 0.26666 -0.00157 0.26782 -0.00365 0.2706 C -0.00712 0.275 -0.00521 0.27291 -0.00903 0.27616 C -0.01684 0.29166 -0.00903 0.27731 -0.01528 0.28657 C -0.01632 0.28819 -0.01719 0.28981 -0.01806 0.29143 C -0.01858 0.29236 -0.0191 0.29375 -0.0198 0.29491 C -0.02066 0.29583 -0.02171 0.29629 -0.02257 0.29722 C -0.02431 0.30046 -0.02448 0.30139 -0.02709 0.30416 C -0.02778 0.30509 -0.02882 0.30532 -0.02969 0.30625 C -0.03073 0.30741 -0.03143 0.30903 -0.03247 0.30995 C -0.03421 0.3118 -0.03785 0.31458 -0.03785 0.31481 C -0.03837 0.31574 -0.03872 0.31713 -0.03959 0.31805 C -0.04184 0.32014 -0.04497 0.31829 -0.03959 0.32037 C -0.02188 0.31991 -0.00417 0.31875 0.01354 0.31921 C 0.02691 0.31944 0.0401 0.32129 0.05329 0.32268 C 0.05538 0.32291 0.05746 0.32361 0.05954 0.32384 C 0.06354 0.32454 0.06736 0.32477 0.07152 0.32523 C 0.12066 0.32384 0.10208 0.32384 0.1276 0.32384 L 0.1276 0.32407 " pathEditMode="relative" rAng="0" ptsTypes="AA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49" y="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1"/>
          <p:cNvSpPr txBox="1">
            <a:spLocks noChangeArrowheads="1"/>
          </p:cNvSpPr>
          <p:nvPr/>
        </p:nvSpPr>
        <p:spPr bwMode="auto">
          <a:xfrm>
            <a:off x="3092268" y="1681312"/>
            <a:ext cx="2606675" cy="394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0" dirty="0">
                <a:solidFill>
                  <a:schemeClr val="tx1"/>
                </a:solidFill>
                <a:latin typeface="JoinedCursive1" pitchFamily="2" charset="0"/>
              </a:rPr>
              <a:t>3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5649" y="765176"/>
            <a:ext cx="7632701" cy="435472"/>
          </a:xfrm>
          <a:prstGeom prst="roundRect">
            <a:avLst/>
          </a:prstGeom>
          <a:solidFill>
            <a:srgbClr val="B9D36E"/>
          </a:solidFill>
          <a:ln w="1905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winkl" pitchFamily="2" charset="0"/>
              </a:rPr>
              <a:t>Follow the dot to make the number.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55650" y="5216055"/>
            <a:ext cx="7632701" cy="876769"/>
          </a:xfrm>
          <a:prstGeom prst="roundRect">
            <a:avLst/>
          </a:prstGeom>
          <a:solidFill>
            <a:srgbClr val="68942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Around the tree, around the tree.</a:t>
            </a:r>
            <a:br>
              <a:rPr lang="en-GB" sz="2000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Now I’ve </a:t>
            </a:r>
            <a:r>
              <a:rPr lang="en-GB" sz="2000">
                <a:solidFill>
                  <a:schemeClr val="bg1"/>
                </a:solidFill>
                <a:latin typeface="Twinkl" pitchFamily="2" charset="0"/>
              </a:rPr>
              <a:t>made the number </a:t>
            </a: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three.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12" y="3302322"/>
            <a:ext cx="529081" cy="60994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772425" y="3594671"/>
            <a:ext cx="831825" cy="8931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689429"/>
                </a:solidFill>
              </a:rPr>
              <a:t>3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1719" y="3991826"/>
            <a:ext cx="395412" cy="389048"/>
          </a:xfrm>
          <a:prstGeom prst="rect">
            <a:avLst/>
          </a:prstGeom>
        </p:spPr>
      </p:pic>
      <p:sp>
        <p:nvSpPr>
          <p:cNvPr id="14" name="Right Arrow 13">
            <a:hlinkClick r:id="rId4" action="ppaction://hlinksldjump"/>
          </p:cNvPr>
          <p:cNvSpPr/>
          <p:nvPr/>
        </p:nvSpPr>
        <p:spPr>
          <a:xfrm>
            <a:off x="8180172" y="6186616"/>
            <a:ext cx="798293" cy="395416"/>
          </a:xfrm>
          <a:prstGeom prst="rightArrow">
            <a:avLst>
              <a:gd name="adj1" fmla="val 54166"/>
              <a:gd name="adj2" fmla="val 50000"/>
            </a:avLst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16" name="Left Arrow 15">
            <a:hlinkClick r:id="rId5" action="ppaction://hlinksldjump"/>
          </p:cNvPr>
          <p:cNvSpPr/>
          <p:nvPr/>
        </p:nvSpPr>
        <p:spPr>
          <a:xfrm>
            <a:off x="139072" y="6194854"/>
            <a:ext cx="801355" cy="393957"/>
          </a:xfrm>
          <a:prstGeom prst="leftArrow">
            <a:avLst>
              <a:gd name="adj1" fmla="val 59341"/>
              <a:gd name="adj2" fmla="val 50000"/>
            </a:avLst>
          </a:prstGeom>
          <a:solidFill>
            <a:srgbClr val="68942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grpSp>
        <p:nvGrpSpPr>
          <p:cNvPr id="9" name="dot"/>
          <p:cNvGrpSpPr/>
          <p:nvPr/>
        </p:nvGrpSpPr>
        <p:grpSpPr>
          <a:xfrm>
            <a:off x="3706020" y="1985069"/>
            <a:ext cx="978383" cy="975743"/>
            <a:chOff x="3831035" y="1386649"/>
            <a:chExt cx="978383" cy="975743"/>
          </a:xfrm>
        </p:grpSpPr>
        <p:sp>
          <p:nvSpPr>
            <p:cNvPr id="3" name="circle"/>
            <p:cNvSpPr/>
            <p:nvPr/>
          </p:nvSpPr>
          <p:spPr>
            <a:xfrm>
              <a:off x="3831035" y="2099662"/>
              <a:ext cx="262730" cy="262730"/>
            </a:xfrm>
            <a:prstGeom prst="ellipse">
              <a:avLst/>
            </a:prstGeom>
            <a:solidFill>
              <a:srgbClr val="68942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0" y="1386649"/>
              <a:ext cx="847018" cy="844378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811" y="2781725"/>
            <a:ext cx="529081" cy="60994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7286" y="4015523"/>
            <a:ext cx="395412" cy="38904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195" y="4527922"/>
            <a:ext cx="1647155" cy="55488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8620" y="3601253"/>
            <a:ext cx="395412" cy="3890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456" y="2261128"/>
            <a:ext cx="529081" cy="60994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67" y="2914835"/>
            <a:ext cx="939418" cy="99742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84"/>
          <a:stretch/>
        </p:blipFill>
        <p:spPr>
          <a:xfrm>
            <a:off x="746287" y="4047611"/>
            <a:ext cx="1303729" cy="108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07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-1.85185E-6 L -8.05556E-6 -1.85185E-6 C 0.00121 -0.00394 0.00329 -0.01366 0.00642 -0.01667 C 0.00763 -0.01782 0.00885 -0.01898 0.01006 -0.02037 C 0.01093 -0.02153 0.01163 -0.02292 0.01267 -0.02384 C 0.0144 -0.02569 0.01631 -0.02708 0.01805 -0.0287 C 0.01892 -0.02963 0.01979 -0.03056 0.02083 -0.03125 C 0.02604 -0.03472 0.02308 -0.03287 0.02986 -0.03588 L 0.03246 -0.03704 C 0.0335 -0.0375 0.03437 -0.03819 0.03524 -0.03843 L 0.04253 -0.03958 C 0.04357 -0.04005 0.04479 -0.04051 0.046 -0.04074 C 0.06128 -0.04491 0.06805 -0.04144 0.0894 -0.04074 C 0.09479 -0.03889 0.09183 -0.04005 0.09843 -0.03704 C 0.0993 -0.03681 0.10034 -0.03657 0.10104 -0.03588 C 0.10451 -0.03287 0.10277 -0.03403 0.10642 -0.03241 C 0.11822 -0.0206 0.10399 -0.03403 0.11284 -0.02755 C 0.11475 -0.02616 0.11822 -0.02269 0.11822 -0.02269 C 0.11874 -0.02153 0.11926 -0.02014 0.11996 -0.01921 C 0.12378 -0.01296 0.1243 -0.0162 0.12812 -0.00602 C 0.13038 0.00023 0.12916 -0.00255 0.13176 0.00255 C 0.13229 0.00579 0.13367 0.0088 0.1335 0.01204 C 0.13315 0.02176 0.13333 0.03148 0.13263 0.04097 C 0.13263 0.04097 0.13038 0.05 0.12986 0.05185 L 0.12899 0.05532 C 0.12864 0.05648 0.12847 0.05787 0.12812 0.05903 C 0.1276 0.06065 0.12708 0.06227 0.12638 0.06389 C 0.12517 0.0662 0.1243 0.06898 0.12274 0.07106 C 0.12083 0.07338 0.11944 0.07639 0.11736 0.07824 C 0.10954 0.08519 0.11926 0.07685 0.1118 0.08171 C 0.11093 0.08241 0.11006 0.08356 0.1092 0.08426 C 0.10833 0.08472 0.10729 0.08495 0.10642 0.08542 C 0.09531 0.09213 0.10295 0.08866 0.09652 0.09144 C 0.09479 0.09306 0.09322 0.09537 0.09114 0.0963 C 0.09027 0.09653 0.08923 0.09676 0.08836 0.09745 C 0.08749 0.09815 0.0868 0.09931 0.08576 0.09977 C 0.08454 0.10046 0.08333 0.10046 0.08211 0.10093 C 0.06961 0.10787 0.07951 0.1044 0.07135 0.10694 C 0.07048 0.10787 0.06961 0.1088 0.06857 0.10949 C 0.06736 0.11019 0.06336 0.11134 0.06232 0.11181 C 0.05711 0.11644 0.06215 0.11273 0.05329 0.11551 C 0.05138 0.11597 0.04965 0.11713 0.04791 0.11782 C 0.0467 0.11829 0.04548 0.11852 0.04426 0.11898 C 0.04236 0.11968 0.03888 0.12153 0.03888 0.12153 C 0.0401 0.12176 0.04114 0.12245 0.04253 0.12269 C 0.04791 0.12338 0.06458 0.12454 0.07308 0.12616 C 0.07795 0.12708 0.08281 0.12801 0.08749 0.12986 C 0.08854 0.13009 0.0894 0.13079 0.09027 0.13102 C 0.0927 0.13194 0.09739 0.13356 0.09739 0.13356 C 0.1026 0.13796 0.09756 0.13403 0.10295 0.13704 C 0.10416 0.13773 0.1052 0.13889 0.10642 0.13935 C 0.10763 0.14005 0.10885 0.14028 0.11006 0.14074 C 0.11197 0.14144 0.11545 0.14306 0.11545 0.14306 C 0.11631 0.14398 0.11736 0.14444 0.11822 0.14537 C 0.12013 0.14769 0.12152 0.15069 0.12361 0.15278 L 0.12725 0.15625 C 0.1276 0.15741 0.12777 0.1588 0.12812 0.15995 C 0.12864 0.16111 0.12951 0.16227 0.12986 0.16343 C 0.1342 0.17639 0.12951 0.1662 0.1335 0.17431 C 0.13663 0.18704 0.13437 0.17593 0.13628 0.1912 C 0.13645 0.19282 0.1368 0.19421 0.13715 0.19583 C 0.13749 0.19792 0.13784 0.2 0.13801 0.20185 C 0.13923 0.21042 0.13906 0.21019 0.13992 0.21991 C 0.13958 0.22546 0.13975 0.23125 0.13888 0.23681 C 0.13871 0.23819 0.13767 0.23912 0.13715 0.24028 C 0.13333 0.25023 0.13958 0.23727 0.13437 0.24769 C 0.13385 0.25 0.13367 0.25278 0.13263 0.25486 C 0.13194 0.25602 0.13142 0.25718 0.1309 0.25833 C 0.12847 0.26343 0.12812 0.26481 0.12534 0.26921 C 0.12465 0.2706 0.12361 0.27153 0.12274 0.27292 C 0.1217 0.27685 0.12187 0.27755 0.11909 0.28125 C 0.11805 0.28264 0.11649 0.28333 0.11545 0.28472 C 0.11406 0.28704 0.11371 0.29051 0.1118 0.29213 L 0.10642 0.29676 C 0.10555 0.29769 0.10468 0.29838 0.10381 0.29931 C 0.09843 0.30463 0.10138 0.30185 0.09479 0.30764 L 0.09201 0.30995 C 0.09114 0.31088 0.09027 0.31181 0.0894 0.3125 C 0.08697 0.31412 0.08437 0.31528 0.08211 0.31736 C 0.08124 0.31806 0.08038 0.31921 0.07933 0.31968 C 0.07829 0.32037 0.07204 0.32176 0.07135 0.32199 C 0.05468 0.32153 0.03281 0.3287 0.01718 0.31481 L 0.01458 0.3125 C 0.00937 0.30231 0.01788 0.31806 0.00729 0.30417 C 0.00642 0.30278 0.00555 0.30162 0.00451 0.30046 C 0.00381 0.29954 0.00277 0.29884 0.0019 0.29815 C 0.00069 0.29699 -0.00053 0.29583 -0.00174 0.29444 C -0.00278 0.29329 -0.0033 0.29167 -0.00452 0.29074 C -0.01077 0.28519 -0.00348 0.29491 -0.0099 0.28727 C -0.01181 0.28495 -0.01355 0.28241 -0.01528 0.28009 C -0.01824 0.27616 -0.01789 0.27801 -0.01789 0.27523 L -0.01789 0.27523 " pathEditMode="relative" ptsTypes="AAAAAAAAAAAAAAAAAAAAAAAAAAAAA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"/>
          <p:cNvSpPr txBox="1">
            <a:spLocks noChangeArrowheads="1"/>
          </p:cNvSpPr>
          <p:nvPr/>
        </p:nvSpPr>
        <p:spPr bwMode="auto">
          <a:xfrm>
            <a:off x="2839062" y="1343260"/>
            <a:ext cx="260667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0" dirty="0" smtClean="0">
                <a:solidFill>
                  <a:schemeClr val="tx1"/>
                </a:solidFill>
                <a:latin typeface="+mn-lt"/>
              </a:rPr>
              <a:t>4</a:t>
            </a:r>
            <a:endParaRPr lang="en-GB" altLang="en-US" sz="30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5649" y="765176"/>
            <a:ext cx="7632701" cy="435472"/>
          </a:xfrm>
          <a:prstGeom prst="roundRect">
            <a:avLst/>
          </a:prstGeom>
          <a:solidFill>
            <a:srgbClr val="F1884C"/>
          </a:solidFill>
          <a:ln w="19050">
            <a:solidFill>
              <a:srgbClr val="E9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winkl" pitchFamily="2" charset="0"/>
              </a:rPr>
              <a:t>Follow the dot to make the number.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55650" y="5216055"/>
            <a:ext cx="7632701" cy="876769"/>
          </a:xfrm>
          <a:prstGeom prst="roundRect">
            <a:avLst/>
          </a:prstGeom>
          <a:solidFill>
            <a:srgbClr val="E94E1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Down and across and down once more.</a:t>
            </a:r>
          </a:p>
          <a:p>
            <a:pPr algn="ctr"/>
            <a:r>
              <a:rPr lang="en-GB" sz="2000">
                <a:solidFill>
                  <a:schemeClr val="bg1"/>
                </a:solidFill>
                <a:latin typeface="Twinkl" pitchFamily="2" charset="0"/>
              </a:rPr>
              <a:t>Now </a:t>
            </a:r>
            <a:r>
              <a:rPr lang="en-GB" sz="2000" dirty="0">
                <a:solidFill>
                  <a:schemeClr val="bg1"/>
                </a:solidFill>
                <a:latin typeface="Twinkl" pitchFamily="2" charset="0"/>
              </a:rPr>
              <a:t>I’ve made the number four.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93" y="3302322"/>
            <a:ext cx="529081" cy="60994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714759" y="3594671"/>
            <a:ext cx="831825" cy="8931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E94E13"/>
                </a:solidFill>
              </a:rPr>
              <a:t>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053" y="3991826"/>
            <a:ext cx="395412" cy="389048"/>
          </a:xfrm>
          <a:prstGeom prst="rect">
            <a:avLst/>
          </a:prstGeom>
        </p:spPr>
      </p:pic>
      <p:sp>
        <p:nvSpPr>
          <p:cNvPr id="14" name="Right Arrow 13">
            <a:hlinkClick r:id="rId4" action="ppaction://hlinksldjump"/>
          </p:cNvPr>
          <p:cNvSpPr/>
          <p:nvPr/>
        </p:nvSpPr>
        <p:spPr>
          <a:xfrm>
            <a:off x="8180172" y="6186616"/>
            <a:ext cx="798293" cy="395416"/>
          </a:xfrm>
          <a:prstGeom prst="rightArrow">
            <a:avLst>
              <a:gd name="adj1" fmla="val 54166"/>
              <a:gd name="adj2" fmla="val 50000"/>
            </a:avLst>
          </a:prstGeom>
          <a:solidFill>
            <a:srgbClr val="E94E1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16" name="Left Arrow 15">
            <a:hlinkClick r:id="rId5" action="ppaction://hlinksldjump"/>
          </p:cNvPr>
          <p:cNvSpPr/>
          <p:nvPr/>
        </p:nvSpPr>
        <p:spPr>
          <a:xfrm>
            <a:off x="139072" y="6194854"/>
            <a:ext cx="801355" cy="393957"/>
          </a:xfrm>
          <a:prstGeom prst="leftArrow">
            <a:avLst>
              <a:gd name="adj1" fmla="val 59341"/>
              <a:gd name="adj2" fmla="val 50000"/>
            </a:avLst>
          </a:prstGeom>
          <a:solidFill>
            <a:srgbClr val="E94E1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grpSp>
        <p:nvGrpSpPr>
          <p:cNvPr id="9" name="dot"/>
          <p:cNvGrpSpPr/>
          <p:nvPr/>
        </p:nvGrpSpPr>
        <p:grpSpPr>
          <a:xfrm>
            <a:off x="4026479" y="1502796"/>
            <a:ext cx="978383" cy="975743"/>
            <a:chOff x="3831035" y="1386649"/>
            <a:chExt cx="978383" cy="975743"/>
          </a:xfrm>
        </p:grpSpPr>
        <p:sp>
          <p:nvSpPr>
            <p:cNvPr id="3" name="circle"/>
            <p:cNvSpPr/>
            <p:nvPr/>
          </p:nvSpPr>
          <p:spPr>
            <a:xfrm>
              <a:off x="3831035" y="2099662"/>
              <a:ext cx="262730" cy="262730"/>
            </a:xfrm>
            <a:prstGeom prst="ellipse">
              <a:avLst/>
            </a:prstGeom>
            <a:solidFill>
              <a:srgbClr val="E94E1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0" y="1386649"/>
              <a:ext cx="847018" cy="844378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93" y="2781725"/>
            <a:ext cx="529081" cy="60994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620" y="4015523"/>
            <a:ext cx="395412" cy="3890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053" y="3517951"/>
            <a:ext cx="395412" cy="3890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93" y="2261128"/>
            <a:ext cx="529081" cy="60994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890120"/>
            <a:ext cx="966379" cy="10222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93" y="1735515"/>
            <a:ext cx="529081" cy="60994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3"/>
          <a:stretch/>
        </p:blipFill>
        <p:spPr>
          <a:xfrm>
            <a:off x="756606" y="3973824"/>
            <a:ext cx="1405720" cy="117473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195" y="4528072"/>
            <a:ext cx="1647155" cy="55473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620" y="3532683"/>
            <a:ext cx="395412" cy="389048"/>
          </a:xfrm>
          <a:prstGeom prst="rect">
            <a:avLst/>
          </a:prstGeom>
        </p:spPr>
      </p:pic>
      <p:grpSp>
        <p:nvGrpSpPr>
          <p:cNvPr id="34" name="dot 2"/>
          <p:cNvGrpSpPr/>
          <p:nvPr/>
        </p:nvGrpSpPr>
        <p:grpSpPr>
          <a:xfrm>
            <a:off x="4515670" y="2657006"/>
            <a:ext cx="978383" cy="975743"/>
            <a:chOff x="3831035" y="1386649"/>
            <a:chExt cx="978383" cy="975743"/>
          </a:xfrm>
        </p:grpSpPr>
        <p:sp>
          <p:nvSpPr>
            <p:cNvPr id="35" name="circle"/>
            <p:cNvSpPr/>
            <p:nvPr/>
          </p:nvSpPr>
          <p:spPr>
            <a:xfrm>
              <a:off x="3831035" y="2099662"/>
              <a:ext cx="262730" cy="262730"/>
            </a:xfrm>
            <a:prstGeom prst="ellipse">
              <a:avLst/>
            </a:prstGeom>
            <a:solidFill>
              <a:srgbClr val="E94E1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0" y="1386649"/>
              <a:ext cx="847018" cy="8443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078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0 0.00023 C -0.00017 0.00116 -0.00278 0.01921 -0.00365 0.02153 C -0.0059 0.02754 -0.00503 0.02453 -0.00625 0.02986 C -0.00851 0.05046 -0.00608 0.03078 -0.00816 0.0419 C -0.00851 0.04398 -0.00851 0.04606 -0.00903 0.04791 C -0.00937 0.0493 -0.01042 0.05023 -0.01076 0.05162 C -0.01163 0.05347 -0.01215 0.05555 -0.01267 0.05764 C -0.01337 0.06065 -0.01389 0.06389 -0.01441 0.06713 C -0.01476 0.06875 -0.01493 0.07037 -0.01528 0.07199 L -0.01632 0.07569 C -0.01649 0.07801 -0.01667 0.08055 -0.01719 0.08287 C -0.01753 0.08495 -0.0184 0.0868 -0.01892 0.08889 C -0.01927 0.09004 -0.01962 0.0912 -0.01979 0.09236 C -0.02014 0.09398 -0.02049 0.0956 -0.02066 0.09722 C -0.02101 0.0993 -0.02118 0.10116 -0.0217 0.10324 C -0.02205 0.10532 -0.02292 0.10717 -0.02344 0.10926 C -0.02396 0.11111 -0.02396 0.11319 -0.02431 0.11528 C -0.02483 0.11759 -0.02569 0.11991 -0.02622 0.12245 L -0.02795 0.13217 C -0.0283 0.13356 -0.0283 0.13541 -0.02882 0.1368 L -0.03073 0.14166 C -0.0309 0.14398 -0.0309 0.14653 -0.0316 0.14884 C -0.03194 0.15023 -0.03281 0.15116 -0.03333 0.15254 C -0.03403 0.15393 -0.03472 0.15555 -0.03507 0.15741 C -0.03559 0.15879 -0.03576 0.16041 -0.03611 0.16203 C -0.03628 0.16389 -0.03733 0.17083 -0.03785 0.17291 C -0.04062 0.18287 -0.03906 0.17199 -0.04149 0.18495 C -0.04201 0.18819 -0.04219 0.19166 -0.04323 0.19444 C -0.04392 0.19606 -0.04462 0.19768 -0.04514 0.1993 C -0.04549 0.20092 -0.04566 0.20254 -0.04601 0.20416 C -0.0467 0.20787 -0.04757 0.20972 -0.04861 0.21389 C -0.04896 0.21504 -0.04931 0.2162 -0.04948 0.21736 C -0.04983 0.21898 -0.05 0.2206 -0.05052 0.22222 C -0.05087 0.22361 -0.05174 0.22453 -0.05226 0.22569 C -0.0526 0.22708 -0.05295 0.22824 -0.05312 0.2294 C -0.05382 0.23264 -0.05365 0.23634 -0.05503 0.23912 C -0.05781 0.24467 -0.05642 0.2412 -0.05851 0.24977 C -0.05885 0.25092 -0.05885 0.25231 -0.05955 0.25347 C -0.06007 0.25463 -0.06076 0.25578 -0.06128 0.25694 C -0.06198 0.25926 -0.0625 0.2618 -0.06302 0.26435 C -0.06337 0.26551 -0.06372 0.26666 -0.06389 0.26782 C -0.06424 0.26944 -0.06458 0.27106 -0.06493 0.27268 C -0.06545 0.275 -0.06615 0.27731 -0.06667 0.27986 C -0.06701 0.28148 -0.06875 0.28426 -0.06753 0.28472 C -0.06441 0.28588 -0.06094 0.28379 -0.05764 0.28356 C -0.05608 0.2831 -0.05469 0.28287 -0.05312 0.28217 C -0.05226 0.28194 -0.05139 0.28102 -0.05052 0.28102 C -0.03507 0.28102 -0.01979 0.28194 -0.00451 0.28217 C 0.00208 0.28264 0.00868 0.28287 0.01528 0.28356 C 0.01649 0.28356 0.01771 0.28449 0.01892 0.28472 C 0.04358 0.28657 0.07014 0.28588 0.09462 0.28588 L 0.09462 0.28611 " pathEditMode="relative" rAng="0" ptsTypes="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4.16667E-6 0.00024 C -0.00052 0.00463 -0.00087 0.0095 -0.00139 0.01413 C -0.00243 0.03519 -0.00191 0.02778 -0.0033 0.04653 C -0.00365 0.0507 -0.00365 0.05463 -0.00417 0.05834 C -0.00469 0.06112 -0.00556 0.06366 -0.00643 0.06598 L -0.0073 0.07014 C -0.00782 0.07362 -0.00799 0.07686 -0.00834 0.08056 C -0.01007 0.09584 -0.00868 0.0801 -0.01025 0.09885 C -0.01181 0.11482 -0.01042 0.10695 -0.0125 0.11713 C -0.01285 0.12246 -0.01285 0.12848 -0.01355 0.1338 C -0.01372 0.13565 -0.01424 0.1375 -0.01441 0.13936 C -0.0165 0.1595 -0.01407 0.14885 -0.01667 0.1588 C -0.01719 0.16505 -0.01737 0.16968 -0.01858 0.17547 C -0.01875 0.17686 -0.01927 0.17801 -0.01962 0.17963 C -0.01997 0.18125 -0.02014 0.18311 -0.02049 0.18496 C -0.02136 0.1875 -0.02223 0.19005 -0.02275 0.1926 C -0.02327 0.1963 -0.02448 0.20348 -0.02466 0.20695 C -0.02483 0.2088 -0.02466 0.21042 -0.02466 0.21227 L -0.02466 0.21274 " pathEditMode="relative" rAng="0" ptsTypes="AAAAAAAAAAAAAAAAAAAA">
                                      <p:cBhvr>
                                        <p:cTn id="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1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1"/>
          <p:cNvSpPr txBox="1">
            <a:spLocks noChangeArrowheads="1"/>
          </p:cNvSpPr>
          <p:nvPr/>
        </p:nvSpPr>
        <p:spPr bwMode="auto">
          <a:xfrm>
            <a:off x="3141303" y="1372716"/>
            <a:ext cx="260667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0" dirty="0">
                <a:solidFill>
                  <a:schemeClr val="tx1"/>
                </a:solidFill>
                <a:latin typeface="+mn-lt"/>
              </a:rPr>
              <a:t>5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55649" y="765176"/>
            <a:ext cx="7632701" cy="435472"/>
          </a:xfrm>
          <a:prstGeom prst="roundRect">
            <a:avLst/>
          </a:prstGeom>
          <a:solidFill>
            <a:srgbClr val="EA516C"/>
          </a:solidFill>
          <a:ln w="19050">
            <a:solidFill>
              <a:srgbClr val="E50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winkl" pitchFamily="2" charset="0"/>
              </a:rPr>
              <a:t>Follow the dot to make the number.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55650" y="5216055"/>
            <a:ext cx="7632701" cy="876769"/>
          </a:xfrm>
          <a:prstGeom prst="roundRect">
            <a:avLst/>
          </a:prstGeom>
          <a:solidFill>
            <a:srgbClr val="E5005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indent="0" algn="ctr">
              <a:buNone/>
            </a:pPr>
            <a:r>
              <a:rPr lang="en-GB" sz="2000" dirty="0">
                <a:solidFill>
                  <a:schemeClr val="bg1"/>
                </a:solidFill>
              </a:rPr>
              <a:t>Draw the hat, the back and the belly. It’s a five.                               </a:t>
            </a:r>
          </a:p>
          <a:p>
            <a:pPr marL="114300" indent="0" algn="ctr">
              <a:buNone/>
            </a:pPr>
            <a:r>
              <a:rPr lang="en-GB" sz="2000" dirty="0">
                <a:solidFill>
                  <a:schemeClr val="bg1"/>
                </a:solidFill>
              </a:rPr>
              <a:t>Watch out, it might come alive!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93" y="3359988"/>
            <a:ext cx="529081" cy="60994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714759" y="3594671"/>
            <a:ext cx="831825" cy="893199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E50050"/>
                </a:solidFill>
              </a:rPr>
              <a:t>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053" y="3991826"/>
            <a:ext cx="395412" cy="389048"/>
          </a:xfrm>
          <a:prstGeom prst="rect">
            <a:avLst/>
          </a:prstGeom>
        </p:spPr>
      </p:pic>
      <p:sp>
        <p:nvSpPr>
          <p:cNvPr id="14" name="Right Arrow 13">
            <a:hlinkClick r:id="rId4" action="ppaction://hlinksldjump"/>
          </p:cNvPr>
          <p:cNvSpPr/>
          <p:nvPr/>
        </p:nvSpPr>
        <p:spPr>
          <a:xfrm>
            <a:off x="8180172" y="6186616"/>
            <a:ext cx="798293" cy="395416"/>
          </a:xfrm>
          <a:prstGeom prst="rightArrow">
            <a:avLst>
              <a:gd name="adj1" fmla="val 54166"/>
              <a:gd name="adj2" fmla="val 50000"/>
            </a:avLst>
          </a:prstGeom>
          <a:solidFill>
            <a:srgbClr val="E50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end</a:t>
            </a:r>
            <a:endParaRPr lang="en-GB" dirty="0"/>
          </a:p>
        </p:txBody>
      </p:sp>
      <p:sp>
        <p:nvSpPr>
          <p:cNvPr id="16" name="Left Arrow 15">
            <a:hlinkClick r:id="rId5" action="ppaction://hlinksldjump"/>
          </p:cNvPr>
          <p:cNvSpPr/>
          <p:nvPr/>
        </p:nvSpPr>
        <p:spPr>
          <a:xfrm>
            <a:off x="139072" y="6194854"/>
            <a:ext cx="801355" cy="393957"/>
          </a:xfrm>
          <a:prstGeom prst="leftArrow">
            <a:avLst>
              <a:gd name="adj1" fmla="val 59341"/>
              <a:gd name="adj2" fmla="val 50000"/>
            </a:avLst>
          </a:prstGeom>
          <a:solidFill>
            <a:srgbClr val="E50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grpSp>
        <p:nvGrpSpPr>
          <p:cNvPr id="9" name="dot"/>
          <p:cNvGrpSpPr/>
          <p:nvPr/>
        </p:nvGrpSpPr>
        <p:grpSpPr>
          <a:xfrm>
            <a:off x="4979031" y="1744737"/>
            <a:ext cx="978383" cy="975743"/>
            <a:chOff x="3831035" y="1386649"/>
            <a:chExt cx="978383" cy="975743"/>
          </a:xfrm>
        </p:grpSpPr>
        <p:sp>
          <p:nvSpPr>
            <p:cNvPr id="3" name="circle"/>
            <p:cNvSpPr/>
            <p:nvPr/>
          </p:nvSpPr>
          <p:spPr>
            <a:xfrm>
              <a:off x="3831035" y="2099662"/>
              <a:ext cx="262730" cy="262730"/>
            </a:xfrm>
            <a:prstGeom prst="ellipse">
              <a:avLst/>
            </a:prstGeom>
            <a:solidFill>
              <a:srgbClr val="E50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400" y="1386649"/>
              <a:ext cx="847018" cy="844378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93" y="2839391"/>
            <a:ext cx="529081" cy="60994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620" y="4015523"/>
            <a:ext cx="395412" cy="3890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053" y="3517951"/>
            <a:ext cx="395412" cy="3890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93" y="2318794"/>
            <a:ext cx="529081" cy="60994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93" y="1793181"/>
            <a:ext cx="529081" cy="60994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620" y="3532683"/>
            <a:ext cx="395412" cy="3890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3"/>
          <a:stretch/>
        </p:blipFill>
        <p:spPr>
          <a:xfrm>
            <a:off x="846267" y="4012988"/>
            <a:ext cx="1379294" cy="114294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62" y="2429235"/>
            <a:ext cx="943262" cy="153543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93" y="1279876"/>
            <a:ext cx="529081" cy="60994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233" y="3032317"/>
            <a:ext cx="395412" cy="38904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989" y="4521860"/>
            <a:ext cx="1647361" cy="55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78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3.33333E-6 0.00023 C -0.02865 0.00741 -0.00104 0.00093 -0.06667 0.00348 C -0.06806 0.00348 -0.0691 0.00463 -0.07032 0.00463 C -0.08386 0.00533 -0.0974 0.00556 -0.11094 0.00579 C -0.11979 0.0088 -0.11563 0.00764 -0.12344 0.00949 C -0.12379 0.01111 -0.12414 0.01273 -0.12431 0.01435 C -0.12518 0.01875 -0.12518 0.02084 -0.12622 0.025 C -0.12674 0.02755 -0.12743 0.02986 -0.12795 0.03241 C -0.12865 0.03542 -0.12934 0.03866 -0.12969 0.0419 C -0.13108 0.05023 -0.13039 0.04584 -0.1316 0.0551 C -0.13195 0.06598 -0.13212 0.07685 -0.13247 0.0875 C -0.13299 0.10139 -0.13229 0.09792 -0.1342 0.10556 C -0.13507 0.11898 -0.13473 0.13056 -0.13785 0.14283 L -0.14063 0.15371 L -0.1415 0.15718 L -0.14236 0.16088 C -0.14184 0.1632 -0.14184 0.16621 -0.14063 0.16806 C -0.13993 0.16898 -0.13872 0.16736 -0.13785 0.1669 C -0.13264 0.16343 -0.13768 0.16528 -0.13247 0.1632 C -0.13125 0.16273 -0.13004 0.1625 -0.12882 0.16204 C -0.12795 0.16181 -0.12709 0.16111 -0.12622 0.16088 C -0.125 0.16042 -0.12379 0.16019 -0.12257 0.15973 C -0.1217 0.15926 -0.12084 0.1588 -0.11979 0.15857 C -0.11754 0.15764 -0.11511 0.15695 -0.11268 0.15602 C -0.11146 0.15556 -0.11025 0.1551 -0.10903 0.15486 L -0.09827 0.15371 C -0.09705 0.15324 -0.09584 0.15278 -0.09462 0.15255 C -0.08247 0.14977 -0.07934 0.15162 -0.0632 0.15255 C -0.05799 0.15718 -0.06302 0.15301 -0.05764 0.15602 C -0.05 0.16042 -0.05782 0.15695 -0.05139 0.15973 C -0.04532 0.16528 -0.04809 0.16366 -0.04323 0.16574 C -0.03698 0.1713 -0.04479 0.16412 -0.03698 0.17176 C -0.03611 0.17246 -0.03507 0.17315 -0.03438 0.17408 C -0.03334 0.17523 -0.03264 0.17662 -0.0316 0.17778 C -0.02986 0.1794 -0.02778 0.18033 -0.02622 0.18241 C -0.01823 0.19306 -0.02795 0.17963 -0.0217 0.18959 C -0.01598 0.19885 -0.0217 0.18797 -0.01719 0.19699 C -0.01528 0.20463 -0.01684 0.19723 -0.01545 0.21135 C -0.01511 0.21343 -0.01476 0.21528 -0.01441 0.21736 C -0.01476 0.23287 -0.01493 0.24861 -0.01545 0.26412 C -0.01545 0.26783 -0.0158 0.27153 -0.01632 0.275 C -0.01667 0.27755 -0.01771 0.27963 -0.01806 0.28218 C -0.01945 0.28935 -0.01858 0.28542 -0.02084 0.29422 C -0.02118 0.29537 -0.02153 0.29653 -0.0217 0.29792 C -0.02205 0.29931 -0.02205 0.30116 -0.02257 0.30255 C -0.02361 0.3051 -0.025 0.30741 -0.02622 0.30973 C -0.02674 0.31111 -0.02726 0.3125 -0.02795 0.31343 C -0.029 0.31459 -0.02986 0.31574 -0.03073 0.31713 C -0.0382 0.32986 -0.03091 0.31968 -0.03698 0.32778 C -0.03854 0.33426 -0.03681 0.32894 -0.04063 0.33496 C -0.04132 0.33611 -0.04167 0.33773 -0.04236 0.33866 C -0.04323 0.33959 -0.04427 0.34028 -0.04514 0.34098 C -0.04566 0.34167 -0.05035 0.3463 -0.05139 0.34699 C -0.05313 0.34815 -0.05504 0.34861 -0.05677 0.34954 L -0.06216 0.35185 L -0.06493 0.35301 C -0.06962 0.35718 -0.06563 0.35417 -0.07223 0.35672 C -0.07396 0.35741 -0.0757 0.35857 -0.07761 0.35903 C -0.07986 0.35996 -0.08247 0.36042 -0.08473 0.36158 C -0.08646 0.36227 -0.08854 0.3625 -0.09011 0.36389 C -0.09098 0.36459 -0.09184 0.36574 -0.09289 0.36621 C -0.09462 0.36713 -0.09653 0.36713 -0.09827 0.3676 C -0.10539 0.36713 -0.11268 0.3669 -0.11979 0.36621 C -0.12084 0.36621 -0.1217 0.36551 -0.12257 0.36505 C -0.13212 0.36135 -0.11875 0.36713 -0.1316 0.36158 C -0.13386 0.36042 -0.13664 0.35926 -0.13872 0.35787 C -0.13976 0.35718 -0.14045 0.35602 -0.1415 0.35556 C -0.14323 0.3544 -0.14532 0.3544 -0.14688 0.35301 C -0.14879 0.35139 -0.15157 0.34908 -0.15313 0.34699 C -0.15504 0.34468 -0.15712 0.3426 -0.15868 0.33982 C -0.1592 0.33866 -0.1599 0.3375 -0.16042 0.33635 C -0.16111 0.33473 -0.16129 0.33287 -0.16216 0.33148 C -0.16285 0.33033 -0.16407 0.32986 -0.16493 0.32894 C -0.16719 0.31991 -0.16389 0.33079 -0.16858 0.32292 C -0.1691 0.32199 -0.16893 0.3206 -0.16945 0.31945 C -0.16997 0.31806 -0.17066 0.31713 -0.17118 0.31574 C -0.17188 0.31435 -0.17292 0.31111 -0.17292 0.31135 L -0.17292 0.31111 " pathEditMode="relative" rAng="0" ptsTypes="AAAAAAAAAAAAAAAAAAAAAAAAAAAAAAAAAAAAAAAAAAAAAAAAAAAAAAAAAAAAAAAAAAAAAAAAAAAAAAA">
                                      <p:cBhvr>
                                        <p:cTn id="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46" y="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2F79671-C970-4011-A653-04461858A389}"/>
              </a:ext>
            </a:extLst>
          </p:cNvPr>
          <p:cNvSpPr/>
          <p:nvPr/>
        </p:nvSpPr>
        <p:spPr>
          <a:xfrm>
            <a:off x="755650" y="765175"/>
            <a:ext cx="3978275" cy="3721100"/>
          </a:xfrm>
          <a:prstGeom prst="wedgeRoundRectCallout">
            <a:avLst>
              <a:gd name="adj1" fmla="val 40381"/>
              <a:gd name="adj2" fmla="val 70454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1063625" y="1171575"/>
            <a:ext cx="3584575" cy="276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My name is Seb Squirrel. Every autumn, I like to count all of the things that I find in the woods.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 you help me count the things I find? Then, can you find the matching number?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hope we find some acorns on the way – acorns are my favourite!</a:t>
            </a:r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23963"/>
            <a:ext cx="4362450" cy="543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21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3429000"/>
            <a:ext cx="24860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171F887-71B7-4F6C-AC6A-5F8038468D62}"/>
              </a:ext>
            </a:extLst>
          </p:cNvPr>
          <p:cNvSpPr/>
          <p:nvPr/>
        </p:nvSpPr>
        <p:spPr>
          <a:xfrm>
            <a:off x="3176588" y="4468813"/>
            <a:ext cx="3617912" cy="1368425"/>
          </a:xfrm>
          <a:prstGeom prst="wedgeRoundRectCallout">
            <a:avLst>
              <a:gd name="adj1" fmla="val -59749"/>
              <a:gd name="adj2" fmla="val 14664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448050" y="4686300"/>
            <a:ext cx="3046413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How many scarecrows can you see? Can you click on the matching number?</a:t>
            </a:r>
          </a:p>
        </p:txBody>
      </p:sp>
      <p:pic>
        <p:nvPicPr>
          <p:cNvPr id="1024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674688"/>
            <a:ext cx="2741612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663575"/>
            <a:ext cx="2740025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hlinkClick r:id="rId4" action="ppaction://hlinksldjump"/>
            <a:extLst>
              <a:ext uri="{FF2B5EF4-FFF2-40B4-BE49-F238E27FC236}">
                <a16:creationId xmlns:a16="http://schemas.microsoft.com/office/drawing/2014/main" id="{952E34E9-462F-456A-AF3D-C033F3C66460}"/>
              </a:ext>
            </a:extLst>
          </p:cNvPr>
          <p:cNvSpPr/>
          <p:nvPr/>
        </p:nvSpPr>
        <p:spPr>
          <a:xfrm>
            <a:off x="7119938" y="2065338"/>
            <a:ext cx="1290637" cy="1290637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1</a:t>
            </a:r>
          </a:p>
        </p:txBody>
      </p:sp>
      <p:sp>
        <p:nvSpPr>
          <p:cNvPr id="11" name="Oval 10">
            <a:hlinkClick r:id="rId5" action="ppaction://hlinksldjump"/>
            <a:extLst>
              <a:ext uri="{FF2B5EF4-FFF2-40B4-BE49-F238E27FC236}">
                <a16:creationId xmlns:a16="http://schemas.microsoft.com/office/drawing/2014/main" id="{D3DD89AF-9118-4309-8774-CFCA67D13EA6}"/>
              </a:ext>
            </a:extLst>
          </p:cNvPr>
          <p:cNvSpPr/>
          <p:nvPr/>
        </p:nvSpPr>
        <p:spPr>
          <a:xfrm>
            <a:off x="7119938" y="3433763"/>
            <a:ext cx="1290637" cy="1290637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2</a:t>
            </a:r>
          </a:p>
        </p:txBody>
      </p:sp>
      <p:sp>
        <p:nvSpPr>
          <p:cNvPr id="12" name="Oval 11">
            <a:hlinkClick r:id="rId4" action="ppaction://hlinksldjump"/>
            <a:extLst>
              <a:ext uri="{FF2B5EF4-FFF2-40B4-BE49-F238E27FC236}">
                <a16:creationId xmlns:a16="http://schemas.microsoft.com/office/drawing/2014/main" id="{0AE282FD-EA60-4A8C-A289-BA1A39748D99}"/>
              </a:ext>
            </a:extLst>
          </p:cNvPr>
          <p:cNvSpPr/>
          <p:nvPr/>
        </p:nvSpPr>
        <p:spPr>
          <a:xfrm>
            <a:off x="7119938" y="4802188"/>
            <a:ext cx="1290637" cy="1290637"/>
          </a:xfrm>
          <a:prstGeom prst="ellipse">
            <a:avLst/>
          </a:prstGeom>
          <a:solidFill>
            <a:srgbClr val="8B6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388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87388"/>
            <a:ext cx="3178175" cy="540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4410075" y="765175"/>
            <a:ext cx="3978275" cy="2217738"/>
          </a:xfrm>
          <a:prstGeom prst="wedgeRoundRectCallout">
            <a:avLst>
              <a:gd name="adj1" fmla="val -79470"/>
              <a:gd name="adj2" fmla="val 11100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4938713" y="1065213"/>
            <a:ext cx="29210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Yippee!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Well done!</a:t>
            </a:r>
          </a:p>
        </p:txBody>
      </p:sp>
      <p:sp>
        <p:nvSpPr>
          <p:cNvPr id="7" name="Arrow: Right 6">
            <a:hlinkClick r:id="rId3" action="ppaction://hlinksldjump"/>
            <a:extLst>
              <a:ext uri="{FF2B5EF4-FFF2-40B4-BE49-F238E27FC236}">
                <a16:creationId xmlns:a16="http://schemas.microsoft.com/office/drawing/2014/main" id="{86C3A16D-68D8-4127-BB23-79D37CC6422D}"/>
              </a:ext>
            </a:extLst>
          </p:cNvPr>
          <p:cNvSpPr/>
          <p:nvPr/>
        </p:nvSpPr>
        <p:spPr>
          <a:xfrm>
            <a:off x="6615113" y="4714875"/>
            <a:ext cx="1836737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93514295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755650" y="765175"/>
            <a:ext cx="4945063" cy="2217738"/>
          </a:xfrm>
          <a:prstGeom prst="wedgeRoundRectCallout">
            <a:avLst>
              <a:gd name="adj1" fmla="val 22261"/>
              <a:gd name="adj2" fmla="val 79703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Rectangle 5"/>
          <p:cNvSpPr>
            <a:spLocks noChangeArrowheads="1"/>
          </p:cNvSpPr>
          <p:nvPr/>
        </p:nvSpPr>
        <p:spPr bwMode="auto">
          <a:xfrm>
            <a:off x="858838" y="1030288"/>
            <a:ext cx="47371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Oops!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Have another try.</a:t>
            </a:r>
          </a:p>
        </p:txBody>
      </p:sp>
      <p:sp>
        <p:nvSpPr>
          <p:cNvPr id="7" name="Arrow: Right 6">
            <a:hlinkClick r:id="rId2" action="ppaction://hlinksldjump"/>
            <a:extLst>
              <a:ext uri="{FF2B5EF4-FFF2-40B4-BE49-F238E27FC236}">
                <a16:creationId xmlns:a16="http://schemas.microsoft.com/office/drawing/2014/main" id="{86C3A16D-68D8-4127-BB23-79D37CC6422D}"/>
              </a:ext>
            </a:extLst>
          </p:cNvPr>
          <p:cNvSpPr/>
          <p:nvPr/>
        </p:nvSpPr>
        <p:spPr>
          <a:xfrm flipH="1">
            <a:off x="755650" y="4714875"/>
            <a:ext cx="1836738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Back</a:t>
            </a:r>
          </a:p>
        </p:txBody>
      </p:sp>
      <p:pic>
        <p:nvPicPr>
          <p:cNvPr id="1229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23963"/>
            <a:ext cx="4362450" cy="543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09383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3429000"/>
            <a:ext cx="24860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171F887-71B7-4F6C-AC6A-5F8038468D62}"/>
              </a:ext>
            </a:extLst>
          </p:cNvPr>
          <p:cNvSpPr/>
          <p:nvPr/>
        </p:nvSpPr>
        <p:spPr>
          <a:xfrm>
            <a:off x="3176588" y="5041900"/>
            <a:ext cx="3138487" cy="1050925"/>
          </a:xfrm>
          <a:prstGeom prst="wedgeRoundRectCallout">
            <a:avLst>
              <a:gd name="adj1" fmla="val -57299"/>
              <a:gd name="adj2" fmla="val -15408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3448050" y="5257800"/>
            <a:ext cx="26019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hedgehogs are there?</a:t>
            </a:r>
          </a:p>
        </p:txBody>
      </p:sp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952E34E9-462F-456A-AF3D-C033F3C66460}"/>
              </a:ext>
            </a:extLst>
          </p:cNvPr>
          <p:cNvSpPr/>
          <p:nvPr/>
        </p:nvSpPr>
        <p:spPr>
          <a:xfrm>
            <a:off x="7097713" y="765175"/>
            <a:ext cx="1290637" cy="1290638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4</a:t>
            </a:r>
          </a:p>
        </p:txBody>
      </p:sp>
      <p:sp>
        <p:nvSpPr>
          <p:cNvPr id="11" name="Oval 10">
            <a:hlinkClick r:id="rId4" action="ppaction://hlinksldjump"/>
            <a:extLst>
              <a:ext uri="{FF2B5EF4-FFF2-40B4-BE49-F238E27FC236}">
                <a16:creationId xmlns:a16="http://schemas.microsoft.com/office/drawing/2014/main" id="{D3DD89AF-9118-4309-8774-CFCA67D13EA6}"/>
              </a:ext>
            </a:extLst>
          </p:cNvPr>
          <p:cNvSpPr/>
          <p:nvPr/>
        </p:nvSpPr>
        <p:spPr>
          <a:xfrm>
            <a:off x="7119938" y="2784475"/>
            <a:ext cx="1290637" cy="1289050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6</a:t>
            </a:r>
          </a:p>
        </p:txBody>
      </p:sp>
      <p:sp>
        <p:nvSpPr>
          <p:cNvPr id="12" name="Oval 11">
            <a:hlinkClick r:id="rId4" action="ppaction://hlinksldjump"/>
            <a:extLst>
              <a:ext uri="{FF2B5EF4-FFF2-40B4-BE49-F238E27FC236}">
                <a16:creationId xmlns:a16="http://schemas.microsoft.com/office/drawing/2014/main" id="{0AE282FD-EA60-4A8C-A289-BA1A39748D99}"/>
              </a:ext>
            </a:extLst>
          </p:cNvPr>
          <p:cNvSpPr/>
          <p:nvPr/>
        </p:nvSpPr>
        <p:spPr>
          <a:xfrm>
            <a:off x="7119938" y="4802188"/>
            <a:ext cx="1290637" cy="1290637"/>
          </a:xfrm>
          <a:prstGeom prst="ellipse">
            <a:avLst/>
          </a:prstGeom>
          <a:solidFill>
            <a:srgbClr val="8B6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2</a:t>
            </a:r>
          </a:p>
        </p:txBody>
      </p:sp>
      <p:pic>
        <p:nvPicPr>
          <p:cNvPr id="1332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703263"/>
            <a:ext cx="24653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9575" y="954088"/>
            <a:ext cx="24653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6288" y="2540000"/>
            <a:ext cx="246538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3124200"/>
            <a:ext cx="24653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745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87388"/>
            <a:ext cx="3178175" cy="540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4410075" y="765175"/>
            <a:ext cx="3978275" cy="2217738"/>
          </a:xfrm>
          <a:prstGeom prst="wedgeRoundRectCallout">
            <a:avLst>
              <a:gd name="adj1" fmla="val -79470"/>
              <a:gd name="adj2" fmla="val 11100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0" name="Rectangle 5"/>
          <p:cNvSpPr>
            <a:spLocks noChangeArrowheads="1"/>
          </p:cNvSpPr>
          <p:nvPr/>
        </p:nvSpPr>
        <p:spPr bwMode="auto">
          <a:xfrm>
            <a:off x="4938713" y="1065213"/>
            <a:ext cx="29210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Yippee!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Well done!</a:t>
            </a:r>
          </a:p>
        </p:txBody>
      </p:sp>
      <p:sp>
        <p:nvSpPr>
          <p:cNvPr id="2" name="Arrow: Right 1">
            <a:hlinkClick r:id="rId3" action="ppaction://hlinksldjump"/>
            <a:extLst>
              <a:ext uri="{FF2B5EF4-FFF2-40B4-BE49-F238E27FC236}">
                <a16:creationId xmlns:a16="http://schemas.microsoft.com/office/drawing/2014/main" id="{E1324BDF-15BE-43FA-B257-917E0464FA76}"/>
              </a:ext>
            </a:extLst>
          </p:cNvPr>
          <p:cNvSpPr/>
          <p:nvPr/>
        </p:nvSpPr>
        <p:spPr>
          <a:xfrm>
            <a:off x="6608763" y="4714875"/>
            <a:ext cx="1779587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4277956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755650" y="765175"/>
            <a:ext cx="4945063" cy="2217738"/>
          </a:xfrm>
          <a:prstGeom prst="wedgeRoundRectCallout">
            <a:avLst>
              <a:gd name="adj1" fmla="val 22261"/>
              <a:gd name="adj2" fmla="val 79703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858838" y="1030288"/>
            <a:ext cx="47371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Oops!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Have another try.</a:t>
            </a:r>
          </a:p>
        </p:txBody>
      </p:sp>
      <p:pic>
        <p:nvPicPr>
          <p:cNvPr id="1536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23963"/>
            <a:ext cx="4362450" cy="543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  <a:extLst>
              <a:ext uri="{FF2B5EF4-FFF2-40B4-BE49-F238E27FC236}">
                <a16:creationId xmlns:a16="http://schemas.microsoft.com/office/drawing/2014/main" id="{D0A84C2A-BC0C-4FD8-B278-682D5748D615}"/>
              </a:ext>
            </a:extLst>
          </p:cNvPr>
          <p:cNvSpPr/>
          <p:nvPr/>
        </p:nvSpPr>
        <p:spPr>
          <a:xfrm flipH="1">
            <a:off x="755650" y="4714875"/>
            <a:ext cx="1779588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4036140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3429000"/>
            <a:ext cx="24860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171F887-71B7-4F6C-AC6A-5F8038468D62}"/>
              </a:ext>
            </a:extLst>
          </p:cNvPr>
          <p:cNvSpPr/>
          <p:nvPr/>
        </p:nvSpPr>
        <p:spPr>
          <a:xfrm>
            <a:off x="3176588" y="5041900"/>
            <a:ext cx="3138487" cy="1050925"/>
          </a:xfrm>
          <a:prstGeom prst="wedgeRoundRectCallout">
            <a:avLst>
              <a:gd name="adj1" fmla="val -57299"/>
              <a:gd name="adj2" fmla="val -15408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448050" y="5257800"/>
            <a:ext cx="26019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leaves can you see?</a:t>
            </a:r>
          </a:p>
        </p:txBody>
      </p:sp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952E34E9-462F-456A-AF3D-C033F3C66460}"/>
              </a:ext>
            </a:extLst>
          </p:cNvPr>
          <p:cNvSpPr/>
          <p:nvPr/>
        </p:nvSpPr>
        <p:spPr>
          <a:xfrm>
            <a:off x="7097713" y="765175"/>
            <a:ext cx="1290637" cy="1290638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6</a:t>
            </a:r>
          </a:p>
        </p:txBody>
      </p:sp>
      <p:sp>
        <p:nvSpPr>
          <p:cNvPr id="11" name="Oval 10">
            <a:hlinkClick r:id="rId4" action="ppaction://hlinksldjump"/>
            <a:extLst>
              <a:ext uri="{FF2B5EF4-FFF2-40B4-BE49-F238E27FC236}">
                <a16:creationId xmlns:a16="http://schemas.microsoft.com/office/drawing/2014/main" id="{D3DD89AF-9118-4309-8774-CFCA67D13EA6}"/>
              </a:ext>
            </a:extLst>
          </p:cNvPr>
          <p:cNvSpPr/>
          <p:nvPr/>
        </p:nvSpPr>
        <p:spPr>
          <a:xfrm>
            <a:off x="7119938" y="2784475"/>
            <a:ext cx="1290637" cy="1289050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3</a:t>
            </a:r>
          </a:p>
        </p:txBody>
      </p:sp>
      <p:sp>
        <p:nvSpPr>
          <p:cNvPr id="12" name="Oval 11">
            <a:hlinkClick r:id="rId4" action="ppaction://hlinksldjump"/>
            <a:extLst>
              <a:ext uri="{FF2B5EF4-FFF2-40B4-BE49-F238E27FC236}">
                <a16:creationId xmlns:a16="http://schemas.microsoft.com/office/drawing/2014/main" id="{0AE282FD-EA60-4A8C-A289-BA1A39748D99}"/>
              </a:ext>
            </a:extLst>
          </p:cNvPr>
          <p:cNvSpPr/>
          <p:nvPr/>
        </p:nvSpPr>
        <p:spPr>
          <a:xfrm>
            <a:off x="7119938" y="4802188"/>
            <a:ext cx="1290637" cy="1290637"/>
          </a:xfrm>
          <a:prstGeom prst="ellipse">
            <a:avLst/>
          </a:prstGeom>
          <a:solidFill>
            <a:srgbClr val="8B6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2</a:t>
            </a:r>
          </a:p>
        </p:txBody>
      </p:sp>
      <p:pic>
        <p:nvPicPr>
          <p:cNvPr id="1639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765175"/>
            <a:ext cx="5033963" cy="347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718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87388"/>
            <a:ext cx="3178175" cy="540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4410075" y="765175"/>
            <a:ext cx="3978275" cy="2217738"/>
          </a:xfrm>
          <a:prstGeom prst="wedgeRoundRectCallout">
            <a:avLst>
              <a:gd name="adj1" fmla="val -79470"/>
              <a:gd name="adj2" fmla="val 11100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4938713" y="1065213"/>
            <a:ext cx="29210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Yippee!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Well done!</a:t>
            </a:r>
          </a:p>
        </p:txBody>
      </p:sp>
      <p:sp>
        <p:nvSpPr>
          <p:cNvPr id="6" name="Arrow: Right 5">
            <a:hlinkClick r:id="rId3" action="ppaction://hlinksldjump"/>
            <a:extLst>
              <a:ext uri="{FF2B5EF4-FFF2-40B4-BE49-F238E27FC236}">
                <a16:creationId xmlns:a16="http://schemas.microsoft.com/office/drawing/2014/main" id="{EFED5F4B-5400-4471-ADFF-6EF8CB0A263E}"/>
              </a:ext>
            </a:extLst>
          </p:cNvPr>
          <p:cNvSpPr/>
          <p:nvPr/>
        </p:nvSpPr>
        <p:spPr>
          <a:xfrm>
            <a:off x="6608763" y="4714875"/>
            <a:ext cx="1779587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27795359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755650" y="765175"/>
            <a:ext cx="4945063" cy="2217738"/>
          </a:xfrm>
          <a:prstGeom prst="wedgeRoundRectCallout">
            <a:avLst>
              <a:gd name="adj1" fmla="val 22261"/>
              <a:gd name="adj2" fmla="val 79703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858838" y="1030288"/>
            <a:ext cx="47371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Oops!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Have another try.</a:t>
            </a:r>
          </a:p>
        </p:txBody>
      </p:sp>
      <p:pic>
        <p:nvPicPr>
          <p:cNvPr id="1843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23963"/>
            <a:ext cx="4362450" cy="543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rrow: Right 5">
            <a:hlinkClick r:id="rId3" action="ppaction://hlinksldjump"/>
            <a:extLst>
              <a:ext uri="{FF2B5EF4-FFF2-40B4-BE49-F238E27FC236}">
                <a16:creationId xmlns:a16="http://schemas.microsoft.com/office/drawing/2014/main" id="{1F1C4497-F112-4844-8A9A-419575F849AD}"/>
              </a:ext>
            </a:extLst>
          </p:cNvPr>
          <p:cNvSpPr/>
          <p:nvPr/>
        </p:nvSpPr>
        <p:spPr>
          <a:xfrm flipH="1">
            <a:off x="755650" y="4714875"/>
            <a:ext cx="1779588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98824980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3429000"/>
            <a:ext cx="24860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171F887-71B7-4F6C-AC6A-5F8038468D62}"/>
              </a:ext>
            </a:extLst>
          </p:cNvPr>
          <p:cNvSpPr/>
          <p:nvPr/>
        </p:nvSpPr>
        <p:spPr>
          <a:xfrm>
            <a:off x="3176588" y="5041900"/>
            <a:ext cx="3138487" cy="1050925"/>
          </a:xfrm>
          <a:prstGeom prst="wedgeRoundRectCallout">
            <a:avLst>
              <a:gd name="adj1" fmla="val -57299"/>
              <a:gd name="adj2" fmla="val -15408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3448050" y="5257800"/>
            <a:ext cx="26019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 love pumpkins! How many can you see?</a:t>
            </a:r>
          </a:p>
        </p:txBody>
      </p:sp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952E34E9-462F-456A-AF3D-C033F3C66460}"/>
              </a:ext>
            </a:extLst>
          </p:cNvPr>
          <p:cNvSpPr/>
          <p:nvPr/>
        </p:nvSpPr>
        <p:spPr>
          <a:xfrm>
            <a:off x="7097713" y="765175"/>
            <a:ext cx="1290637" cy="1290638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3</a:t>
            </a:r>
          </a:p>
        </p:txBody>
      </p:sp>
      <p:sp>
        <p:nvSpPr>
          <p:cNvPr id="11" name="Oval 10">
            <a:hlinkClick r:id="rId4" action="ppaction://hlinksldjump"/>
            <a:extLst>
              <a:ext uri="{FF2B5EF4-FFF2-40B4-BE49-F238E27FC236}">
                <a16:creationId xmlns:a16="http://schemas.microsoft.com/office/drawing/2014/main" id="{D3DD89AF-9118-4309-8774-CFCA67D13EA6}"/>
              </a:ext>
            </a:extLst>
          </p:cNvPr>
          <p:cNvSpPr/>
          <p:nvPr/>
        </p:nvSpPr>
        <p:spPr>
          <a:xfrm>
            <a:off x="7119938" y="2784475"/>
            <a:ext cx="1290637" cy="1289050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1</a:t>
            </a:r>
          </a:p>
        </p:txBody>
      </p:sp>
      <p:sp>
        <p:nvSpPr>
          <p:cNvPr id="12" name="Oval 11">
            <a:hlinkClick r:id="rId3" action="ppaction://hlinksldjump"/>
            <a:extLst>
              <a:ext uri="{FF2B5EF4-FFF2-40B4-BE49-F238E27FC236}">
                <a16:creationId xmlns:a16="http://schemas.microsoft.com/office/drawing/2014/main" id="{0AE282FD-EA60-4A8C-A289-BA1A39748D99}"/>
              </a:ext>
            </a:extLst>
          </p:cNvPr>
          <p:cNvSpPr/>
          <p:nvPr/>
        </p:nvSpPr>
        <p:spPr>
          <a:xfrm>
            <a:off x="7119938" y="4802188"/>
            <a:ext cx="1290637" cy="1290637"/>
          </a:xfrm>
          <a:prstGeom prst="ellipse">
            <a:avLst/>
          </a:prstGeom>
          <a:solidFill>
            <a:srgbClr val="8B6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5</a:t>
            </a:r>
          </a:p>
        </p:txBody>
      </p:sp>
      <p:pic>
        <p:nvPicPr>
          <p:cNvPr id="1946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713" y="746125"/>
            <a:ext cx="3954462" cy="407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009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87388"/>
            <a:ext cx="3178175" cy="540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4410075" y="765175"/>
            <a:ext cx="3978275" cy="2217738"/>
          </a:xfrm>
          <a:prstGeom prst="wedgeRoundRectCallout">
            <a:avLst>
              <a:gd name="adj1" fmla="val -79470"/>
              <a:gd name="adj2" fmla="val 11100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4" name="Rectangle 5"/>
          <p:cNvSpPr>
            <a:spLocks noChangeArrowheads="1"/>
          </p:cNvSpPr>
          <p:nvPr/>
        </p:nvSpPr>
        <p:spPr bwMode="auto">
          <a:xfrm>
            <a:off x="4938713" y="1065213"/>
            <a:ext cx="29210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Yippee!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Well done!</a:t>
            </a:r>
          </a:p>
        </p:txBody>
      </p:sp>
      <p:sp>
        <p:nvSpPr>
          <p:cNvPr id="6" name="Arrow: Right 5">
            <a:hlinkClick r:id="rId3" action="ppaction://hlinksldjump"/>
            <a:extLst>
              <a:ext uri="{FF2B5EF4-FFF2-40B4-BE49-F238E27FC236}">
                <a16:creationId xmlns:a16="http://schemas.microsoft.com/office/drawing/2014/main" id="{341F449A-741B-4EBF-814A-604F31F6CBA1}"/>
              </a:ext>
            </a:extLst>
          </p:cNvPr>
          <p:cNvSpPr/>
          <p:nvPr/>
        </p:nvSpPr>
        <p:spPr>
          <a:xfrm>
            <a:off x="6608763" y="4714875"/>
            <a:ext cx="1779587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3697575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755650" y="765175"/>
            <a:ext cx="4945063" cy="2217738"/>
          </a:xfrm>
          <a:prstGeom prst="wedgeRoundRectCallout">
            <a:avLst>
              <a:gd name="adj1" fmla="val 22261"/>
              <a:gd name="adj2" fmla="val 79703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858838" y="1030288"/>
            <a:ext cx="47371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Oops!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Have another try.</a:t>
            </a:r>
          </a:p>
        </p:txBody>
      </p:sp>
      <p:pic>
        <p:nvPicPr>
          <p:cNvPr id="2150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23963"/>
            <a:ext cx="4362450" cy="543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rrow: Right 5">
            <a:hlinkClick r:id="rId3" action="ppaction://hlinksldjump"/>
            <a:extLst>
              <a:ext uri="{FF2B5EF4-FFF2-40B4-BE49-F238E27FC236}">
                <a16:creationId xmlns:a16="http://schemas.microsoft.com/office/drawing/2014/main" id="{200EBAE8-AD4F-4AEA-9075-E3FA90F68D70}"/>
              </a:ext>
            </a:extLst>
          </p:cNvPr>
          <p:cNvSpPr/>
          <p:nvPr/>
        </p:nvSpPr>
        <p:spPr>
          <a:xfrm flipH="1">
            <a:off x="755650" y="4714875"/>
            <a:ext cx="1779588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67068167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3429000"/>
            <a:ext cx="24860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171F887-71B7-4F6C-AC6A-5F8038468D62}"/>
              </a:ext>
            </a:extLst>
          </p:cNvPr>
          <p:cNvSpPr/>
          <p:nvPr/>
        </p:nvSpPr>
        <p:spPr>
          <a:xfrm>
            <a:off x="3176588" y="5041900"/>
            <a:ext cx="3138487" cy="1050925"/>
          </a:xfrm>
          <a:prstGeom prst="wedgeRoundRectCallout">
            <a:avLst>
              <a:gd name="adj1" fmla="val -57299"/>
              <a:gd name="adj2" fmla="val -15408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3448050" y="5257800"/>
            <a:ext cx="26019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count the fallen branches? </a:t>
            </a:r>
          </a:p>
        </p:txBody>
      </p:sp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952E34E9-462F-456A-AF3D-C033F3C66460}"/>
              </a:ext>
            </a:extLst>
          </p:cNvPr>
          <p:cNvSpPr/>
          <p:nvPr/>
        </p:nvSpPr>
        <p:spPr>
          <a:xfrm>
            <a:off x="7097713" y="765175"/>
            <a:ext cx="1290637" cy="1290638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3</a:t>
            </a:r>
          </a:p>
        </p:txBody>
      </p:sp>
      <p:sp>
        <p:nvSpPr>
          <p:cNvPr id="11" name="Oval 10">
            <a:hlinkClick r:id="rId3" action="ppaction://hlinksldjump"/>
            <a:extLst>
              <a:ext uri="{FF2B5EF4-FFF2-40B4-BE49-F238E27FC236}">
                <a16:creationId xmlns:a16="http://schemas.microsoft.com/office/drawing/2014/main" id="{D3DD89AF-9118-4309-8774-CFCA67D13EA6}"/>
              </a:ext>
            </a:extLst>
          </p:cNvPr>
          <p:cNvSpPr/>
          <p:nvPr/>
        </p:nvSpPr>
        <p:spPr>
          <a:xfrm>
            <a:off x="7119938" y="2784475"/>
            <a:ext cx="1290637" cy="1289050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8</a:t>
            </a:r>
          </a:p>
        </p:txBody>
      </p:sp>
      <p:sp>
        <p:nvSpPr>
          <p:cNvPr id="12" name="Oval 11">
            <a:hlinkClick r:id="rId4" action="ppaction://hlinksldjump"/>
            <a:extLst>
              <a:ext uri="{FF2B5EF4-FFF2-40B4-BE49-F238E27FC236}">
                <a16:creationId xmlns:a16="http://schemas.microsoft.com/office/drawing/2014/main" id="{0AE282FD-EA60-4A8C-A289-BA1A39748D99}"/>
              </a:ext>
            </a:extLst>
          </p:cNvPr>
          <p:cNvSpPr/>
          <p:nvPr/>
        </p:nvSpPr>
        <p:spPr>
          <a:xfrm>
            <a:off x="7119938" y="4802188"/>
            <a:ext cx="1290637" cy="1290637"/>
          </a:xfrm>
          <a:prstGeom prst="ellipse">
            <a:avLst/>
          </a:prstGeom>
          <a:solidFill>
            <a:srgbClr val="8B6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5</a:t>
            </a:r>
          </a:p>
        </p:txBody>
      </p:sp>
      <p:pic>
        <p:nvPicPr>
          <p:cNvPr id="2253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89877">
            <a:off x="1574800" y="558800"/>
            <a:ext cx="1273175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89877">
            <a:off x="3768725" y="498475"/>
            <a:ext cx="1273175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89877">
            <a:off x="5413375" y="1457325"/>
            <a:ext cx="1273175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62724">
            <a:off x="2858294" y="2486819"/>
            <a:ext cx="1274762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685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87388"/>
            <a:ext cx="3178175" cy="540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4410075" y="765175"/>
            <a:ext cx="3978275" cy="2217738"/>
          </a:xfrm>
          <a:prstGeom prst="wedgeRoundRectCallout">
            <a:avLst>
              <a:gd name="adj1" fmla="val -79470"/>
              <a:gd name="adj2" fmla="val 11100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4938713" y="1065213"/>
            <a:ext cx="29210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Yippee!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Well done!</a:t>
            </a:r>
          </a:p>
        </p:txBody>
      </p:sp>
      <p:sp>
        <p:nvSpPr>
          <p:cNvPr id="6" name="Arrow: Right 5">
            <a:hlinkClick r:id="rId3" action="ppaction://hlinksldjump"/>
            <a:extLst>
              <a:ext uri="{FF2B5EF4-FFF2-40B4-BE49-F238E27FC236}">
                <a16:creationId xmlns:a16="http://schemas.microsoft.com/office/drawing/2014/main" id="{66685071-0332-48E3-8AD1-25D0BF59A1BC}"/>
              </a:ext>
            </a:extLst>
          </p:cNvPr>
          <p:cNvSpPr/>
          <p:nvPr/>
        </p:nvSpPr>
        <p:spPr>
          <a:xfrm>
            <a:off x="6608763" y="4714875"/>
            <a:ext cx="1779587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3139640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755650" y="765175"/>
            <a:ext cx="4945063" cy="2217738"/>
          </a:xfrm>
          <a:prstGeom prst="wedgeRoundRectCallout">
            <a:avLst>
              <a:gd name="adj1" fmla="val 22261"/>
              <a:gd name="adj2" fmla="val 79703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858838" y="1030288"/>
            <a:ext cx="47371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Oops!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Have another try.</a:t>
            </a:r>
          </a:p>
        </p:txBody>
      </p:sp>
      <p:pic>
        <p:nvPicPr>
          <p:cNvPr id="2458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23963"/>
            <a:ext cx="4362450" cy="543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rrow: Right 5">
            <a:hlinkClick r:id="rId3" action="ppaction://hlinksldjump"/>
            <a:extLst>
              <a:ext uri="{FF2B5EF4-FFF2-40B4-BE49-F238E27FC236}">
                <a16:creationId xmlns:a16="http://schemas.microsoft.com/office/drawing/2014/main" id="{81871D3C-4D51-4F60-B8B7-885FC5CE9949}"/>
              </a:ext>
            </a:extLst>
          </p:cNvPr>
          <p:cNvSpPr/>
          <p:nvPr/>
        </p:nvSpPr>
        <p:spPr>
          <a:xfrm flipH="1">
            <a:off x="755650" y="4714875"/>
            <a:ext cx="1779588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071929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3429000"/>
            <a:ext cx="24860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E171F887-71B7-4F6C-AC6A-5F8038468D62}"/>
              </a:ext>
            </a:extLst>
          </p:cNvPr>
          <p:cNvSpPr/>
          <p:nvPr/>
        </p:nvSpPr>
        <p:spPr>
          <a:xfrm>
            <a:off x="3176588" y="5041900"/>
            <a:ext cx="3597275" cy="1050925"/>
          </a:xfrm>
          <a:prstGeom prst="wedgeRoundRectCallout">
            <a:avLst>
              <a:gd name="adj1" fmla="val -57299"/>
              <a:gd name="adj2" fmla="val -15408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311525" y="5243513"/>
            <a:ext cx="33258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Finally, my favourite… acorns!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are there?</a:t>
            </a:r>
          </a:p>
        </p:txBody>
      </p:sp>
      <p:sp>
        <p:nvSpPr>
          <p:cNvPr id="9" name="Oval 8">
            <a:hlinkClick r:id="rId3" action="ppaction://hlinksldjump"/>
            <a:extLst>
              <a:ext uri="{FF2B5EF4-FFF2-40B4-BE49-F238E27FC236}">
                <a16:creationId xmlns:a16="http://schemas.microsoft.com/office/drawing/2014/main" id="{952E34E9-462F-456A-AF3D-C033F3C66460}"/>
              </a:ext>
            </a:extLst>
          </p:cNvPr>
          <p:cNvSpPr/>
          <p:nvPr/>
        </p:nvSpPr>
        <p:spPr>
          <a:xfrm>
            <a:off x="7097713" y="765175"/>
            <a:ext cx="1290637" cy="1290638"/>
          </a:xfrm>
          <a:prstGeom prst="ellipse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4</a:t>
            </a:r>
          </a:p>
        </p:txBody>
      </p:sp>
      <p:sp>
        <p:nvSpPr>
          <p:cNvPr id="11" name="Oval 10">
            <a:hlinkClick r:id="rId4" action="ppaction://hlinksldjump"/>
            <a:extLst>
              <a:ext uri="{FF2B5EF4-FFF2-40B4-BE49-F238E27FC236}">
                <a16:creationId xmlns:a16="http://schemas.microsoft.com/office/drawing/2014/main" id="{D3DD89AF-9118-4309-8774-CFCA67D13EA6}"/>
              </a:ext>
            </a:extLst>
          </p:cNvPr>
          <p:cNvSpPr/>
          <p:nvPr/>
        </p:nvSpPr>
        <p:spPr>
          <a:xfrm>
            <a:off x="7119938" y="2784475"/>
            <a:ext cx="1290637" cy="1289050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5500" dirty="0"/>
              <a:t>10</a:t>
            </a:r>
          </a:p>
        </p:txBody>
      </p:sp>
      <p:sp>
        <p:nvSpPr>
          <p:cNvPr id="12" name="Oval 11">
            <a:hlinkClick r:id="rId3" action="ppaction://hlinksldjump"/>
            <a:extLst>
              <a:ext uri="{FF2B5EF4-FFF2-40B4-BE49-F238E27FC236}">
                <a16:creationId xmlns:a16="http://schemas.microsoft.com/office/drawing/2014/main" id="{0AE282FD-EA60-4A8C-A289-BA1A39748D99}"/>
              </a:ext>
            </a:extLst>
          </p:cNvPr>
          <p:cNvSpPr/>
          <p:nvPr/>
        </p:nvSpPr>
        <p:spPr>
          <a:xfrm>
            <a:off x="7119938" y="4802188"/>
            <a:ext cx="1290637" cy="1290637"/>
          </a:xfrm>
          <a:prstGeom prst="ellipse">
            <a:avLst/>
          </a:prstGeom>
          <a:solidFill>
            <a:srgbClr val="8B6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0" dirty="0"/>
              <a:t>5</a:t>
            </a:r>
          </a:p>
        </p:txBody>
      </p:sp>
      <p:pic>
        <p:nvPicPr>
          <p:cNvPr id="31752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1109663" y="614363"/>
            <a:ext cx="11541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2870200" y="704850"/>
            <a:ext cx="1154113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4303713" y="708025"/>
            <a:ext cx="11541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5680075" y="787400"/>
            <a:ext cx="1154113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1395413" y="1785938"/>
            <a:ext cx="1154112" cy="124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7" name="Picture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3536950" y="2073275"/>
            <a:ext cx="1154113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8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5299075" y="2274888"/>
            <a:ext cx="1154113" cy="124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9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2192338" y="2849563"/>
            <a:ext cx="1154112" cy="124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0" name="Picture 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4003675" y="3590925"/>
            <a:ext cx="1154113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1" name="Picture 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5838825" y="3471863"/>
            <a:ext cx="1154113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699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87388"/>
            <a:ext cx="3178175" cy="540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4410075" y="765175"/>
            <a:ext cx="3978275" cy="2217738"/>
          </a:xfrm>
          <a:prstGeom prst="wedgeRoundRectCallout">
            <a:avLst>
              <a:gd name="adj1" fmla="val -79470"/>
              <a:gd name="adj2" fmla="val 11100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4938713" y="1065213"/>
            <a:ext cx="2921000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Yippee!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Well done!</a:t>
            </a:r>
          </a:p>
        </p:txBody>
      </p:sp>
      <p:sp>
        <p:nvSpPr>
          <p:cNvPr id="6" name="Arrow: Right 5">
            <a:hlinkClick r:id="rId3" action="ppaction://hlinksldjump"/>
            <a:extLst>
              <a:ext uri="{FF2B5EF4-FFF2-40B4-BE49-F238E27FC236}">
                <a16:creationId xmlns:a16="http://schemas.microsoft.com/office/drawing/2014/main" id="{6D19DDF1-6A07-4763-808A-5AC879ACFC66}"/>
              </a:ext>
            </a:extLst>
          </p:cNvPr>
          <p:cNvSpPr/>
          <p:nvPr/>
        </p:nvSpPr>
        <p:spPr>
          <a:xfrm>
            <a:off x="6608763" y="4714875"/>
            <a:ext cx="1779587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0857875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755650" y="765175"/>
            <a:ext cx="4945063" cy="2217738"/>
          </a:xfrm>
          <a:prstGeom prst="wedgeRoundRectCallout">
            <a:avLst>
              <a:gd name="adj1" fmla="val 22261"/>
              <a:gd name="adj2" fmla="val 79703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858838" y="1030288"/>
            <a:ext cx="47371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>
                <a:solidFill>
                  <a:srgbClr val="E84D15"/>
                </a:solidFill>
              </a:rPr>
              <a:t>Oops!</a:t>
            </a:r>
            <a:br>
              <a:rPr lang="en-US" altLang="en-US" sz="4400" b="1">
                <a:solidFill>
                  <a:srgbClr val="E84D15"/>
                </a:solidFill>
              </a:rPr>
            </a:br>
            <a:r>
              <a:rPr lang="en-US" altLang="en-US" sz="4400" b="1">
                <a:solidFill>
                  <a:srgbClr val="E84D15"/>
                </a:solidFill>
              </a:rPr>
              <a:t>Have another try.</a:t>
            </a:r>
          </a:p>
        </p:txBody>
      </p:sp>
      <p:pic>
        <p:nvPicPr>
          <p:cNvPr id="3379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23963"/>
            <a:ext cx="4362450" cy="543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rrow: Right 5">
            <a:hlinkClick r:id="rId3" action="ppaction://hlinksldjump"/>
            <a:extLst>
              <a:ext uri="{FF2B5EF4-FFF2-40B4-BE49-F238E27FC236}">
                <a16:creationId xmlns:a16="http://schemas.microsoft.com/office/drawing/2014/main" id="{1838835F-B014-4A57-A96E-164706F5F751}"/>
              </a:ext>
            </a:extLst>
          </p:cNvPr>
          <p:cNvSpPr/>
          <p:nvPr/>
        </p:nvSpPr>
        <p:spPr>
          <a:xfrm flipH="1">
            <a:off x="755650" y="4714875"/>
            <a:ext cx="1779588" cy="1377950"/>
          </a:xfrm>
          <a:prstGeom prst="rightArrow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0084382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87388"/>
            <a:ext cx="3178175" cy="540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E987AFCD-6DDD-4544-9BD7-B51667394CDE}"/>
              </a:ext>
            </a:extLst>
          </p:cNvPr>
          <p:cNvSpPr/>
          <p:nvPr/>
        </p:nvSpPr>
        <p:spPr>
          <a:xfrm>
            <a:off x="4410075" y="765175"/>
            <a:ext cx="3978275" cy="1508125"/>
          </a:xfrm>
          <a:prstGeom prst="wedgeRoundRectCallout">
            <a:avLst>
              <a:gd name="adj1" fmla="val -79470"/>
              <a:gd name="adj2" fmla="val 11100"/>
              <a:gd name="adj3" fmla="val 16667"/>
            </a:avLst>
          </a:prstGeom>
          <a:solidFill>
            <a:srgbClr val="F6BC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4572000" y="1057275"/>
            <a:ext cx="36401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Thank you! You helped me find the yummy acorns.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E84D15"/>
                </a:solidFill>
              </a:rPr>
              <a:t>You are a number superstar!</a:t>
            </a:r>
          </a:p>
        </p:txBody>
      </p:sp>
      <p:pic>
        <p:nvPicPr>
          <p:cNvPr id="34821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 rot="1178195">
            <a:off x="6732588" y="3270250"/>
            <a:ext cx="1154112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>
            <a:off x="5554663" y="2487613"/>
            <a:ext cx="11541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74"/>
          <a:stretch>
            <a:fillRect/>
          </a:stretch>
        </p:blipFill>
        <p:spPr bwMode="auto">
          <a:xfrm rot="3881825">
            <a:off x="6789738" y="4749800"/>
            <a:ext cx="1154112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38" y="3735388"/>
            <a:ext cx="14732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526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88AB3B-B399-EA4F-9046-354F566F5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88" y="3327524"/>
            <a:ext cx="1324912" cy="9149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38CEFD-8F33-7D47-B5E1-BB95969019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374" y="3458340"/>
            <a:ext cx="975323" cy="8003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293FD7-46AB-2E46-B456-869E41DF2F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141" y="3514552"/>
            <a:ext cx="1054770" cy="72840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A6F9BB4-1699-244A-8F7D-0A4A35EA5E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4180" y="3245524"/>
            <a:ext cx="854740" cy="91190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8150915E-0797-A448-ABDA-C8D5471FFAE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2824" y="4841684"/>
            <a:ext cx="1042884" cy="131420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6102E1A2-FF16-FB46-B50F-D6F4E2670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92143" y="4298858"/>
            <a:ext cx="1372671" cy="170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B32A788-A3DC-BF4A-9142-E1BA62AD6C4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7136" y="4029596"/>
            <a:ext cx="5377672" cy="2373686"/>
          </a:xfrm>
          <a:prstGeom prst="rect">
            <a:avLst/>
          </a:prstGeom>
        </p:spPr>
      </p:pic>
      <p:pic>
        <p:nvPicPr>
          <p:cNvPr id="9" name="Picture 8" descr="Map&#10;&#10;Description automatically generated">
            <a:extLst>
              <a:ext uri="{FF2B5EF4-FFF2-40B4-BE49-F238E27FC236}">
                <a16:creationId xmlns:a16="http://schemas.microsoft.com/office/drawing/2014/main" id="{1315B697-A2D2-5C40-91D6-BEFC76D59F7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7" r="6000"/>
          <a:stretch/>
        </p:blipFill>
        <p:spPr>
          <a:xfrm rot="5400000">
            <a:off x="-1527765" y="2850939"/>
            <a:ext cx="1153552" cy="115612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0554" y="1219036"/>
            <a:ext cx="3874644" cy="1512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46" dirty="0">
                <a:latin typeface="Comic Sans MS" panose="030F0702030302020204" pitchFamily="66" charset="0"/>
              </a:rPr>
              <a:t>Mr </a:t>
            </a:r>
            <a:r>
              <a:rPr lang="en-GB" sz="1846" dirty="0" err="1">
                <a:latin typeface="Comic Sans MS" panose="030F0702030302020204" pitchFamily="66" charset="0"/>
              </a:rPr>
              <a:t>Gumpy</a:t>
            </a:r>
            <a:r>
              <a:rPr lang="en-GB" sz="1846" dirty="0">
                <a:latin typeface="Comic Sans MS" panose="030F0702030302020204" pitchFamily="66" charset="0"/>
              </a:rPr>
              <a:t> has some friends on his boat…. How many friends does he have? Some more come along.. How many friends does he have now? </a:t>
            </a:r>
            <a:endParaRPr lang="en-GB" sz="1846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10299" y="992613"/>
            <a:ext cx="7809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/>
              <a:t>4</a:t>
            </a:r>
            <a:endParaRPr lang="en-GB" sz="8000" dirty="0"/>
          </a:p>
        </p:txBody>
      </p:sp>
      <p:sp>
        <p:nvSpPr>
          <p:cNvPr id="12" name="TextBox 11"/>
          <p:cNvSpPr txBox="1"/>
          <p:nvPr/>
        </p:nvSpPr>
        <p:spPr>
          <a:xfrm>
            <a:off x="5656461" y="992613"/>
            <a:ext cx="17619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 </a:t>
            </a:r>
            <a:r>
              <a:rPr lang="en-GB" sz="8000" dirty="0" smtClean="0"/>
              <a:t>+ 2</a:t>
            </a:r>
            <a:endParaRPr lang="en-GB" sz="8000" dirty="0"/>
          </a:p>
        </p:txBody>
      </p:sp>
      <p:sp>
        <p:nvSpPr>
          <p:cNvPr id="13" name="TextBox 12"/>
          <p:cNvSpPr txBox="1"/>
          <p:nvPr/>
        </p:nvSpPr>
        <p:spPr>
          <a:xfrm>
            <a:off x="7165769" y="992613"/>
            <a:ext cx="17619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 = </a:t>
            </a:r>
            <a:endParaRPr lang="en-GB" sz="8000" dirty="0"/>
          </a:p>
        </p:txBody>
      </p:sp>
      <p:sp>
        <p:nvSpPr>
          <p:cNvPr id="14" name="TextBox 13"/>
          <p:cNvSpPr txBox="1"/>
          <p:nvPr/>
        </p:nvSpPr>
        <p:spPr>
          <a:xfrm>
            <a:off x="7978478" y="992612"/>
            <a:ext cx="17619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/>
              <a:t> </a:t>
            </a:r>
            <a:r>
              <a:rPr lang="en-GB" sz="8000" dirty="0" smtClean="0"/>
              <a:t>6 </a:t>
            </a:r>
            <a:endParaRPr lang="en-GB" sz="8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032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875 0.07037 L 0.49888 0.11389 C 0.64343 0.11991 0.70994 0.16875 0.7476 0.10625 C 0.78494 0.04375 0.75481 -0.10833 0.72452 -0.26042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183" y="-1319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53 -0.06481 C 0.00176 -0.21134 0.00689 -0.35764 -0.03157 -0.4206 C -0.07004 -0.48379 -0.1702 -0.44051 -0.2343 -0.44282 C -0.2984 -0.44514 -0.38574 -0.46713 -0.41603 -0.43472 C -0.44632 -0.40231 -0.43125 -0.32569 -0.41603 -0.24884 " pathEditMode="relative" rAng="0" ptsTypes="AAAAA">
                                      <p:cBhvr>
                                        <p:cTn id="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30" y="-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-3.7037E-6 C 0.03509 -0.14398 0.07019 -0.28796 0.00144 -0.34953 C -0.06731 -0.41111 -0.34183 -0.39676 -0.4125 -0.3699 C -0.48318 -0.34282 -0.45273 -0.26551 -0.42228 -0.18796 " pathEditMode="relative" rAng="0" ptsTypes="AAAA">
                                      <p:cBhvr>
                                        <p:cTn id="4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53" y="-1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15731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231873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031175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497945" y="-103054"/>
            <a:ext cx="1446512" cy="3528139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584350" y="1068874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268001" y="1068874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1947305" y="1070855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58488" y="995477"/>
            <a:ext cx="1487680" cy="1455339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88A65F8-C56B-1D4B-B621-A86B6639C519}"/>
              </a:ext>
            </a:extLst>
          </p:cNvPr>
          <p:cNvGrpSpPr/>
          <p:nvPr/>
        </p:nvGrpSpPr>
        <p:grpSpPr>
          <a:xfrm>
            <a:off x="271278" y="3015342"/>
            <a:ext cx="2775263" cy="1784718"/>
            <a:chOff x="293884" y="2980871"/>
            <a:chExt cx="3006535" cy="1933444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6FB8E7FE-C9D1-CE43-AE56-B1F4B6B66FB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884" y="3265779"/>
              <a:ext cx="828626" cy="572235"/>
            </a:xfrm>
            <a:prstGeom prst="rect">
              <a:avLst/>
            </a:prstGeom>
          </p:spPr>
        </p:pic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73180E7-834A-D445-970B-EBC9A54ADA2C}"/>
                </a:ext>
              </a:extLst>
            </p:cNvPr>
            <p:cNvGrpSpPr/>
            <p:nvPr/>
          </p:nvGrpSpPr>
          <p:grpSpPr>
            <a:xfrm>
              <a:off x="516061" y="2980871"/>
              <a:ext cx="2784358" cy="1933444"/>
              <a:chOff x="516061" y="2980871"/>
              <a:chExt cx="2784358" cy="1933444"/>
            </a:xfrm>
          </p:grpSpPr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5EAE86CD-7FE7-C54E-8135-98490762759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4593" y="3327578"/>
                <a:ext cx="609987" cy="500573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7AD94E11-62EF-1842-AAF7-AD9C880171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4307" y="3339861"/>
                <a:ext cx="659676" cy="455560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86156E62-0056-DD44-BD80-BB8E751D79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21065" y="3204983"/>
                <a:ext cx="534572" cy="570323"/>
              </a:xfrm>
              <a:prstGeom prst="rect">
                <a:avLst/>
              </a:prstGeom>
            </p:spPr>
          </p:pic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80F41744-9786-374E-9C6C-31BD090933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36897" y="3250502"/>
                <a:ext cx="690081" cy="869614"/>
              </a:xfrm>
              <a:prstGeom prst="rect">
                <a:avLst/>
              </a:prstGeom>
            </p:spPr>
          </p:pic>
          <p:pic>
            <p:nvPicPr>
              <p:cNvPr id="50" name="Picture 2">
                <a:extLst>
                  <a:ext uri="{FF2B5EF4-FFF2-40B4-BE49-F238E27FC236}">
                    <a16:creationId xmlns:a16="http://schemas.microsoft.com/office/drawing/2014/main" id="{1B535576-9EFF-5246-AF7B-6A542666864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788" t="1" b="46545"/>
              <a:stretch/>
            </p:blipFill>
            <p:spPr bwMode="auto">
              <a:xfrm flipH="1">
                <a:off x="2088551" y="2980871"/>
                <a:ext cx="804704" cy="76293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B223DE27-0E32-E646-BF15-0F2BE229F6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16061" y="3685309"/>
                <a:ext cx="2784358" cy="1229006"/>
              </a:xfrm>
              <a:prstGeom prst="rect">
                <a:avLst/>
              </a:prstGeom>
            </p:spPr>
          </p:pic>
        </p:grpSp>
      </p:grpSp>
      <p:sp>
        <p:nvSpPr>
          <p:cNvPr id="51" name="Oval 50">
            <a:extLst>
              <a:ext uri="{FF2B5EF4-FFF2-40B4-BE49-F238E27FC236}">
                <a16:creationId xmlns:a16="http://schemas.microsoft.com/office/drawing/2014/main" id="{37EBA1F7-D1A9-9A48-A69A-9DC2AA4E3337}"/>
              </a:ext>
            </a:extLst>
          </p:cNvPr>
          <p:cNvSpPr/>
          <p:nvPr/>
        </p:nvSpPr>
        <p:spPr>
          <a:xfrm>
            <a:off x="2657704" y="1066893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B61AFD8-5E7A-D246-B3E2-09F5EAA4F73B}"/>
              </a:ext>
            </a:extLst>
          </p:cNvPr>
          <p:cNvSpPr/>
          <p:nvPr/>
        </p:nvSpPr>
        <p:spPr>
          <a:xfrm>
            <a:off x="3337007" y="1068874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A81A5A3-5509-A946-B273-4D7900CD8F69}"/>
              </a:ext>
            </a:extLst>
          </p:cNvPr>
          <p:cNvSpPr/>
          <p:nvPr/>
        </p:nvSpPr>
        <p:spPr>
          <a:xfrm>
            <a:off x="586653" y="1764720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 dirty="0"/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3A642069-65DA-D84E-8523-8C0A60B8CCC6}"/>
              </a:ext>
            </a:extLst>
          </p:cNvPr>
          <p:cNvGrpSpPr/>
          <p:nvPr/>
        </p:nvGrpSpPr>
        <p:grpSpPr>
          <a:xfrm>
            <a:off x="3118938" y="3033863"/>
            <a:ext cx="2775263" cy="1784718"/>
            <a:chOff x="293884" y="2980871"/>
            <a:chExt cx="3006535" cy="1933444"/>
          </a:xfrm>
        </p:grpSpPr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36565423-EBAE-0642-AE01-EB6BF0FD82C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884" y="3265779"/>
              <a:ext cx="828626" cy="572235"/>
            </a:xfrm>
            <a:prstGeom prst="rect">
              <a:avLst/>
            </a:prstGeom>
          </p:spPr>
        </p:pic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D4146146-C6B6-0348-BC0E-D7DF448D3CC8}"/>
                </a:ext>
              </a:extLst>
            </p:cNvPr>
            <p:cNvGrpSpPr/>
            <p:nvPr/>
          </p:nvGrpSpPr>
          <p:grpSpPr>
            <a:xfrm>
              <a:off x="516061" y="2980871"/>
              <a:ext cx="2784358" cy="1933444"/>
              <a:chOff x="516061" y="2980871"/>
              <a:chExt cx="2784358" cy="1933444"/>
            </a:xfrm>
          </p:grpSpPr>
          <p:pic>
            <p:nvPicPr>
              <p:cNvPr id="69" name="Picture 68">
                <a:extLst>
                  <a:ext uri="{FF2B5EF4-FFF2-40B4-BE49-F238E27FC236}">
                    <a16:creationId xmlns:a16="http://schemas.microsoft.com/office/drawing/2014/main" id="{61BE49E7-943F-6743-946F-096013899C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4593" y="3327578"/>
                <a:ext cx="609987" cy="500573"/>
              </a:xfrm>
              <a:prstGeom prst="rect">
                <a:avLst/>
              </a:prstGeom>
            </p:spPr>
          </p:pic>
          <p:pic>
            <p:nvPicPr>
              <p:cNvPr id="70" name="Picture 69">
                <a:extLst>
                  <a:ext uri="{FF2B5EF4-FFF2-40B4-BE49-F238E27FC236}">
                    <a16:creationId xmlns:a16="http://schemas.microsoft.com/office/drawing/2014/main" id="{35B51F9E-6FE3-6F40-867A-FC515B8D2C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44307" y="3339861"/>
                <a:ext cx="659676" cy="455560"/>
              </a:xfrm>
              <a:prstGeom prst="rect">
                <a:avLst/>
              </a:prstGeom>
            </p:spPr>
          </p:pic>
          <p:pic>
            <p:nvPicPr>
              <p:cNvPr id="71" name="Picture 70">
                <a:extLst>
                  <a:ext uri="{FF2B5EF4-FFF2-40B4-BE49-F238E27FC236}">
                    <a16:creationId xmlns:a16="http://schemas.microsoft.com/office/drawing/2014/main" id="{FCD6C1AC-C486-AD42-A676-653E2C0E43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521065" y="3204983"/>
                <a:ext cx="534572" cy="570323"/>
              </a:xfrm>
              <a:prstGeom prst="rect">
                <a:avLst/>
              </a:prstGeom>
            </p:spPr>
          </p:pic>
          <p:pic>
            <p:nvPicPr>
              <p:cNvPr id="72" name="Picture 71">
                <a:extLst>
                  <a:ext uri="{FF2B5EF4-FFF2-40B4-BE49-F238E27FC236}">
                    <a16:creationId xmlns:a16="http://schemas.microsoft.com/office/drawing/2014/main" id="{CF356BE5-539A-F94D-BBBB-24DCB09A7D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36897" y="3250502"/>
                <a:ext cx="690081" cy="869614"/>
              </a:xfrm>
              <a:prstGeom prst="rect">
                <a:avLst/>
              </a:prstGeom>
            </p:spPr>
          </p:pic>
          <p:pic>
            <p:nvPicPr>
              <p:cNvPr id="73" name="Picture 2">
                <a:extLst>
                  <a:ext uri="{FF2B5EF4-FFF2-40B4-BE49-F238E27FC236}">
                    <a16:creationId xmlns:a16="http://schemas.microsoft.com/office/drawing/2014/main" id="{D6D55C20-0AA7-4448-A27D-AF35D859C05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788" t="1" b="46545"/>
              <a:stretch/>
            </p:blipFill>
            <p:spPr bwMode="auto">
              <a:xfrm flipH="1">
                <a:off x="2088551" y="2980871"/>
                <a:ext cx="804704" cy="76293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9" name="Picture 78">
                <a:extLst>
                  <a:ext uri="{FF2B5EF4-FFF2-40B4-BE49-F238E27FC236}">
                    <a16:creationId xmlns:a16="http://schemas.microsoft.com/office/drawing/2014/main" id="{C643DB12-9514-2446-BC97-02523D3C71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16061" y="3685309"/>
                <a:ext cx="2784358" cy="1229006"/>
              </a:xfrm>
              <a:prstGeom prst="rect">
                <a:avLst/>
              </a:prstGeom>
            </p:spPr>
          </p:pic>
        </p:grpSp>
      </p:grpSp>
      <p:pic>
        <p:nvPicPr>
          <p:cNvPr id="15" name="Picture 14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4A78DC96-9840-204B-A42E-3E8BA4C03AC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312" y="4869300"/>
            <a:ext cx="839056" cy="894684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461AFF8-E8CD-064E-8FB0-B10D8AF79E3C}"/>
              </a:ext>
            </a:extLst>
          </p:cNvPr>
          <p:cNvGrpSpPr/>
          <p:nvPr/>
        </p:nvGrpSpPr>
        <p:grpSpPr>
          <a:xfrm>
            <a:off x="5917077" y="3017351"/>
            <a:ext cx="2777965" cy="1786322"/>
            <a:chOff x="6382457" y="2983047"/>
            <a:chExt cx="3009462" cy="1935182"/>
          </a:xfrm>
        </p:grpSpPr>
        <p:pic>
          <p:nvPicPr>
            <p:cNvPr id="89" name="Picture 88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DBDFD242-EE7C-CC42-8B74-8F9FE3F5D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0455" y="3330750"/>
              <a:ext cx="643697" cy="686373"/>
            </a:xfrm>
            <a:prstGeom prst="rect">
              <a:avLst/>
            </a:prstGeom>
          </p:spPr>
        </p:pic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6B4CCC06-05E5-AE4A-86FB-F6AAEF0EFD05}"/>
                </a:ext>
              </a:extLst>
            </p:cNvPr>
            <p:cNvGrpSpPr/>
            <p:nvPr/>
          </p:nvGrpSpPr>
          <p:grpSpPr>
            <a:xfrm>
              <a:off x="6382457" y="2983047"/>
              <a:ext cx="3009462" cy="1935182"/>
              <a:chOff x="290957" y="2979133"/>
              <a:chExt cx="3009462" cy="1935182"/>
            </a:xfrm>
          </p:grpSpPr>
          <p:pic>
            <p:nvPicPr>
              <p:cNvPr id="81" name="Picture 80">
                <a:extLst>
                  <a:ext uri="{FF2B5EF4-FFF2-40B4-BE49-F238E27FC236}">
                    <a16:creationId xmlns:a16="http://schemas.microsoft.com/office/drawing/2014/main" id="{DF10D1AF-1FEA-3449-9CC2-66371FE42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26D7BA23-17F0-9849-B17C-88F71B94489E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85" name="Picture 84">
                  <a:extLst>
                    <a:ext uri="{FF2B5EF4-FFF2-40B4-BE49-F238E27FC236}">
                      <a16:creationId xmlns:a16="http://schemas.microsoft.com/office/drawing/2014/main" id="{013CC7FC-BCCE-A84D-BFC1-8347250425F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83" name="Picture 82">
                  <a:extLst>
                    <a:ext uri="{FF2B5EF4-FFF2-40B4-BE49-F238E27FC236}">
                      <a16:creationId xmlns:a16="http://schemas.microsoft.com/office/drawing/2014/main" id="{B2FE29CF-141B-F846-99BF-5358952381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84" name="Picture 83">
                  <a:extLst>
                    <a:ext uri="{FF2B5EF4-FFF2-40B4-BE49-F238E27FC236}">
                      <a16:creationId xmlns:a16="http://schemas.microsoft.com/office/drawing/2014/main" id="{7D3CAE53-D17E-F94C-B166-AA6B5418B21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86" name="Picture 85">
                  <a:extLst>
                    <a:ext uri="{FF2B5EF4-FFF2-40B4-BE49-F238E27FC236}">
                      <a16:creationId xmlns:a16="http://schemas.microsoft.com/office/drawing/2014/main" id="{15A1148F-BF86-B042-83D4-4DFACD8B63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87" name="Picture 2">
                  <a:extLst>
                    <a:ext uri="{FF2B5EF4-FFF2-40B4-BE49-F238E27FC236}">
                      <a16:creationId xmlns:a16="http://schemas.microsoft.com/office/drawing/2014/main" id="{871FE882-0367-EA42-BB61-BFEB506E1EA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88" name="Picture 87">
                  <a:extLst>
                    <a:ext uri="{FF2B5EF4-FFF2-40B4-BE49-F238E27FC236}">
                      <a16:creationId xmlns:a16="http://schemas.microsoft.com/office/drawing/2014/main" id="{17196AD2-01BA-5743-816C-8547E0BDB9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90" name="Oval 89">
            <a:extLst>
              <a:ext uri="{FF2B5EF4-FFF2-40B4-BE49-F238E27FC236}">
                <a16:creationId xmlns:a16="http://schemas.microsoft.com/office/drawing/2014/main" id="{04CF6D40-C42B-0E46-B373-F08103E27103}"/>
              </a:ext>
            </a:extLst>
          </p:cNvPr>
          <p:cNvSpPr/>
          <p:nvPr/>
        </p:nvSpPr>
        <p:spPr>
          <a:xfrm>
            <a:off x="1273968" y="1759670"/>
            <a:ext cx="493451" cy="49345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 dirty="0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F5879C70-CAB0-9F42-811C-8E95069DFEE8}"/>
              </a:ext>
            </a:extLst>
          </p:cNvPr>
          <p:cNvSpPr/>
          <p:nvPr/>
        </p:nvSpPr>
        <p:spPr>
          <a:xfrm>
            <a:off x="6058568" y="2592097"/>
            <a:ext cx="2658462" cy="321403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F2A1F5CF-88B7-0A4B-8161-CDF613035A85}"/>
              </a:ext>
            </a:extLst>
          </p:cNvPr>
          <p:cNvPicPr>
            <a:picLocks noChangeAspect="1"/>
          </p:cNvPicPr>
          <p:nvPr/>
        </p:nvPicPr>
        <p:blipFill>
          <a:blip r:embed="rId1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66687" y="2747899"/>
            <a:ext cx="1992923" cy="24501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51729" y="1162795"/>
            <a:ext cx="2965655" cy="1967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92" dirty="0"/>
              <a:t>6 + 1 = 7</a:t>
            </a:r>
            <a:endParaRPr lang="en-GB" sz="6092" dirty="0"/>
          </a:p>
        </p:txBody>
      </p:sp>
      <p:sp>
        <p:nvSpPr>
          <p:cNvPr id="3" name="TextBox 2"/>
          <p:cNvSpPr txBox="1"/>
          <p:nvPr/>
        </p:nvSpPr>
        <p:spPr>
          <a:xfrm>
            <a:off x="1336621" y="2377445"/>
            <a:ext cx="1320809" cy="111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46" dirty="0"/>
              <a:t>6 </a:t>
            </a:r>
            <a:endParaRPr lang="en-GB" sz="6646" dirty="0"/>
          </a:p>
        </p:txBody>
      </p:sp>
      <p:sp>
        <p:nvSpPr>
          <p:cNvPr id="54" name="TextBox 53"/>
          <p:cNvSpPr txBox="1"/>
          <p:nvPr/>
        </p:nvSpPr>
        <p:spPr>
          <a:xfrm>
            <a:off x="4382514" y="4783944"/>
            <a:ext cx="1320809" cy="111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46" dirty="0"/>
              <a:t>1</a:t>
            </a:r>
            <a:r>
              <a:rPr lang="en-GB" sz="6646" dirty="0"/>
              <a:t> </a:t>
            </a:r>
            <a:endParaRPr lang="en-GB" sz="6646" dirty="0"/>
          </a:p>
        </p:txBody>
      </p:sp>
      <p:sp>
        <p:nvSpPr>
          <p:cNvPr id="8" name="TextBox 7"/>
          <p:cNvSpPr txBox="1"/>
          <p:nvPr/>
        </p:nvSpPr>
        <p:spPr>
          <a:xfrm>
            <a:off x="7049904" y="2372698"/>
            <a:ext cx="1042226" cy="1029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92" dirty="0"/>
              <a:t>7</a:t>
            </a:r>
            <a:endParaRPr lang="en-GB" sz="6092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0760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51" grpId="0" animBg="1"/>
      <p:bldP spid="52" grpId="0" animBg="1"/>
      <p:bldP spid="53" grpId="0" animBg="1"/>
      <p:bldP spid="90" grpId="0" animBg="1"/>
      <p:bldP spid="44" grpId="0" animBg="1"/>
      <p:bldP spid="2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15731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231873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122466B-62DC-A643-BCB1-5DB65BA4AC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6" t="2706" r="5875" b="2464"/>
          <a:stretch/>
        </p:blipFill>
        <p:spPr>
          <a:xfrm rot="16200000">
            <a:off x="1497945" y="-103054"/>
            <a:ext cx="1446512" cy="3528139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50F409EE-790C-2B40-9F9F-A76C98C8102D}"/>
              </a:ext>
            </a:extLst>
          </p:cNvPr>
          <p:cNvSpPr/>
          <p:nvPr/>
        </p:nvSpPr>
        <p:spPr>
          <a:xfrm>
            <a:off x="584350" y="1068874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 dirty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9ECC0A1D-ED82-564E-8BD7-5AE9F0F567D9}"/>
              </a:ext>
            </a:extLst>
          </p:cNvPr>
          <p:cNvSpPr/>
          <p:nvPr/>
        </p:nvSpPr>
        <p:spPr>
          <a:xfrm>
            <a:off x="1268001" y="1068874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B319E66-224C-004F-92D6-98E6E1BF6416}"/>
              </a:ext>
            </a:extLst>
          </p:cNvPr>
          <p:cNvSpPr/>
          <p:nvPr/>
        </p:nvSpPr>
        <p:spPr>
          <a:xfrm>
            <a:off x="1947305" y="1070855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486B2A68-9F28-9540-AEA8-AABDA45059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78020" y="1088621"/>
            <a:ext cx="1479594" cy="1455339"/>
          </a:xfrm>
          <a:prstGeom prst="rect">
            <a:avLst/>
          </a:prstGeom>
        </p:spPr>
      </p:pic>
      <p:sp>
        <p:nvSpPr>
          <p:cNvPr id="51" name="Oval 50">
            <a:extLst>
              <a:ext uri="{FF2B5EF4-FFF2-40B4-BE49-F238E27FC236}">
                <a16:creationId xmlns:a16="http://schemas.microsoft.com/office/drawing/2014/main" id="{37EBA1F7-D1A9-9A48-A69A-9DC2AA4E3337}"/>
              </a:ext>
            </a:extLst>
          </p:cNvPr>
          <p:cNvSpPr/>
          <p:nvPr/>
        </p:nvSpPr>
        <p:spPr>
          <a:xfrm>
            <a:off x="2657704" y="1066893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B61AFD8-5E7A-D246-B3E2-09F5EAA4F73B}"/>
              </a:ext>
            </a:extLst>
          </p:cNvPr>
          <p:cNvSpPr/>
          <p:nvPr/>
        </p:nvSpPr>
        <p:spPr>
          <a:xfrm>
            <a:off x="3337007" y="1068874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A81A5A3-5509-A946-B273-4D7900CD8F69}"/>
              </a:ext>
            </a:extLst>
          </p:cNvPr>
          <p:cNvSpPr/>
          <p:nvPr/>
        </p:nvSpPr>
        <p:spPr>
          <a:xfrm>
            <a:off x="586653" y="1764720"/>
            <a:ext cx="493451" cy="49345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461AFF8-E8CD-064E-8FB0-B10D8AF79E3C}"/>
              </a:ext>
            </a:extLst>
          </p:cNvPr>
          <p:cNvGrpSpPr/>
          <p:nvPr/>
        </p:nvGrpSpPr>
        <p:grpSpPr>
          <a:xfrm>
            <a:off x="302332" y="3070365"/>
            <a:ext cx="2777965" cy="1786322"/>
            <a:chOff x="6382457" y="2983047"/>
            <a:chExt cx="3009462" cy="1935182"/>
          </a:xfrm>
        </p:grpSpPr>
        <p:pic>
          <p:nvPicPr>
            <p:cNvPr id="89" name="Picture 88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DBDFD242-EE7C-CC42-8B74-8F9FE3F5D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0455" y="3330750"/>
              <a:ext cx="643697" cy="686373"/>
            </a:xfrm>
            <a:prstGeom prst="rect">
              <a:avLst/>
            </a:prstGeom>
          </p:spPr>
        </p:pic>
        <p:grpSp>
          <p:nvGrpSpPr>
            <p:cNvPr id="80" name="Group 79">
              <a:extLst>
                <a:ext uri="{FF2B5EF4-FFF2-40B4-BE49-F238E27FC236}">
                  <a16:creationId xmlns:a16="http://schemas.microsoft.com/office/drawing/2014/main" id="{6B4CCC06-05E5-AE4A-86FB-F6AAEF0EFD05}"/>
                </a:ext>
              </a:extLst>
            </p:cNvPr>
            <p:cNvGrpSpPr/>
            <p:nvPr/>
          </p:nvGrpSpPr>
          <p:grpSpPr>
            <a:xfrm>
              <a:off x="6382457" y="2983047"/>
              <a:ext cx="3009462" cy="1935182"/>
              <a:chOff x="290957" y="2979133"/>
              <a:chExt cx="3009462" cy="1935182"/>
            </a:xfrm>
          </p:grpSpPr>
          <p:pic>
            <p:nvPicPr>
              <p:cNvPr id="81" name="Picture 80">
                <a:extLst>
                  <a:ext uri="{FF2B5EF4-FFF2-40B4-BE49-F238E27FC236}">
                    <a16:creationId xmlns:a16="http://schemas.microsoft.com/office/drawing/2014/main" id="{DF10D1AF-1FEA-3449-9CC2-66371FE42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82" name="Group 81">
                <a:extLst>
                  <a:ext uri="{FF2B5EF4-FFF2-40B4-BE49-F238E27FC236}">
                    <a16:creationId xmlns:a16="http://schemas.microsoft.com/office/drawing/2014/main" id="{26D7BA23-17F0-9849-B17C-88F71B94489E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85" name="Picture 84">
                  <a:extLst>
                    <a:ext uri="{FF2B5EF4-FFF2-40B4-BE49-F238E27FC236}">
                      <a16:creationId xmlns:a16="http://schemas.microsoft.com/office/drawing/2014/main" id="{013CC7FC-BCCE-A84D-BFC1-8347250425F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83" name="Picture 82">
                  <a:extLst>
                    <a:ext uri="{FF2B5EF4-FFF2-40B4-BE49-F238E27FC236}">
                      <a16:creationId xmlns:a16="http://schemas.microsoft.com/office/drawing/2014/main" id="{B2FE29CF-141B-F846-99BF-5358952381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84" name="Picture 83">
                  <a:extLst>
                    <a:ext uri="{FF2B5EF4-FFF2-40B4-BE49-F238E27FC236}">
                      <a16:creationId xmlns:a16="http://schemas.microsoft.com/office/drawing/2014/main" id="{7D3CAE53-D17E-F94C-B166-AA6B5418B21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86" name="Picture 85">
                  <a:extLst>
                    <a:ext uri="{FF2B5EF4-FFF2-40B4-BE49-F238E27FC236}">
                      <a16:creationId xmlns:a16="http://schemas.microsoft.com/office/drawing/2014/main" id="{15A1148F-BF86-B042-83D4-4DFACD8B63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87" name="Picture 2">
                  <a:extLst>
                    <a:ext uri="{FF2B5EF4-FFF2-40B4-BE49-F238E27FC236}">
                      <a16:creationId xmlns:a16="http://schemas.microsoft.com/office/drawing/2014/main" id="{871FE882-0367-EA42-BB61-BFEB506E1EA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88" name="Picture 87">
                  <a:extLst>
                    <a:ext uri="{FF2B5EF4-FFF2-40B4-BE49-F238E27FC236}">
                      <a16:creationId xmlns:a16="http://schemas.microsoft.com/office/drawing/2014/main" id="{17196AD2-01BA-5743-816C-8547E0BDB9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90" name="Oval 89">
            <a:extLst>
              <a:ext uri="{FF2B5EF4-FFF2-40B4-BE49-F238E27FC236}">
                <a16:creationId xmlns:a16="http://schemas.microsoft.com/office/drawing/2014/main" id="{04CF6D40-C42B-0E46-B373-F08103E27103}"/>
              </a:ext>
            </a:extLst>
          </p:cNvPr>
          <p:cNvSpPr/>
          <p:nvPr/>
        </p:nvSpPr>
        <p:spPr>
          <a:xfrm>
            <a:off x="1273968" y="1759670"/>
            <a:ext cx="493451" cy="493451"/>
          </a:xfrm>
          <a:prstGeom prst="ellipse">
            <a:avLst/>
          </a:prstGeom>
          <a:solidFill>
            <a:srgbClr val="FF291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 dirty="0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462550A-73FC-A544-AE94-90557DA119FE}"/>
              </a:ext>
            </a:extLst>
          </p:cNvPr>
          <p:cNvGrpSpPr/>
          <p:nvPr/>
        </p:nvGrpSpPr>
        <p:grpSpPr>
          <a:xfrm>
            <a:off x="3100518" y="3070365"/>
            <a:ext cx="2777965" cy="1786322"/>
            <a:chOff x="6382457" y="2983047"/>
            <a:chExt cx="3009462" cy="1935182"/>
          </a:xfrm>
        </p:grpSpPr>
        <p:pic>
          <p:nvPicPr>
            <p:cNvPr id="48" name="Picture 47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3BD00D1E-A920-9B48-8661-08BBE4B673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0455" y="3330750"/>
              <a:ext cx="643697" cy="686373"/>
            </a:xfrm>
            <a:prstGeom prst="rect">
              <a:avLst/>
            </a:prstGeom>
          </p:spPr>
        </p:pic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4C748959-279A-3E47-ACBC-D11C0D1E7DC3}"/>
                </a:ext>
              </a:extLst>
            </p:cNvPr>
            <p:cNvGrpSpPr/>
            <p:nvPr/>
          </p:nvGrpSpPr>
          <p:grpSpPr>
            <a:xfrm>
              <a:off x="6382457" y="2983047"/>
              <a:ext cx="3009462" cy="1935182"/>
              <a:chOff x="290957" y="2979133"/>
              <a:chExt cx="3009462" cy="1935182"/>
            </a:xfrm>
          </p:grpSpPr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47EEA677-E9F7-D441-8561-D77BF274496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56" name="Group 55">
                <a:extLst>
                  <a:ext uri="{FF2B5EF4-FFF2-40B4-BE49-F238E27FC236}">
                    <a16:creationId xmlns:a16="http://schemas.microsoft.com/office/drawing/2014/main" id="{3060748B-DC5E-5249-A746-A69F471E9432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57" name="Picture 56">
                  <a:extLst>
                    <a:ext uri="{FF2B5EF4-FFF2-40B4-BE49-F238E27FC236}">
                      <a16:creationId xmlns:a16="http://schemas.microsoft.com/office/drawing/2014/main" id="{46DBAAFB-CBCC-7348-971E-D7838E23874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58" name="Picture 57">
                  <a:extLst>
                    <a:ext uri="{FF2B5EF4-FFF2-40B4-BE49-F238E27FC236}">
                      <a16:creationId xmlns:a16="http://schemas.microsoft.com/office/drawing/2014/main" id="{99C05E51-4B08-5549-8C7F-82A1DF964DB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59" name="Picture 58">
                  <a:extLst>
                    <a:ext uri="{FF2B5EF4-FFF2-40B4-BE49-F238E27FC236}">
                      <a16:creationId xmlns:a16="http://schemas.microsoft.com/office/drawing/2014/main" id="{81BFAF8E-9837-4B41-B9C7-44B2611A88B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60" name="Picture 59">
                  <a:extLst>
                    <a:ext uri="{FF2B5EF4-FFF2-40B4-BE49-F238E27FC236}">
                      <a16:creationId xmlns:a16="http://schemas.microsoft.com/office/drawing/2014/main" id="{98DD168A-0381-1944-81EC-4F53C1258F0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61" name="Picture 2">
                  <a:extLst>
                    <a:ext uri="{FF2B5EF4-FFF2-40B4-BE49-F238E27FC236}">
                      <a16:creationId xmlns:a16="http://schemas.microsoft.com/office/drawing/2014/main" id="{AF553482-34E8-9545-BB32-071230D103C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62" name="Picture 61">
                  <a:extLst>
                    <a:ext uri="{FF2B5EF4-FFF2-40B4-BE49-F238E27FC236}">
                      <a16:creationId xmlns:a16="http://schemas.microsoft.com/office/drawing/2014/main" id="{400DF8AC-EB6C-6045-8046-ED12E171D9D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4098" name="Picture 2">
            <a:extLst>
              <a:ext uri="{FF2B5EF4-FFF2-40B4-BE49-F238E27FC236}">
                <a16:creationId xmlns:a16="http://schemas.microsoft.com/office/drawing/2014/main" id="{B401507B-E5A6-E043-83F3-8ECB2649A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88344" y="4723743"/>
            <a:ext cx="1159920" cy="115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031175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FFBF9F0-C049-BA46-934F-E316EE0A119B}"/>
              </a:ext>
            </a:extLst>
          </p:cNvPr>
          <p:cNvGrpSpPr/>
          <p:nvPr/>
        </p:nvGrpSpPr>
        <p:grpSpPr>
          <a:xfrm>
            <a:off x="5902104" y="3070365"/>
            <a:ext cx="2820078" cy="1786322"/>
            <a:chOff x="6393945" y="3040479"/>
            <a:chExt cx="3055085" cy="1935182"/>
          </a:xfrm>
        </p:grpSpPr>
        <p:pic>
          <p:nvPicPr>
            <p:cNvPr id="64" name="Picture 63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EAAF3524-D8B0-4C40-9202-FEA0CBC1F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1943" y="3388182"/>
              <a:ext cx="643697" cy="686373"/>
            </a:xfrm>
            <a:prstGeom prst="rect">
              <a:avLst/>
            </a:prstGeom>
          </p:spPr>
        </p:pic>
        <p:pic>
          <p:nvPicPr>
            <p:cNvPr id="95" name="Picture 2">
              <a:extLst>
                <a:ext uri="{FF2B5EF4-FFF2-40B4-BE49-F238E27FC236}">
                  <a16:creationId xmlns:a16="http://schemas.microsoft.com/office/drawing/2014/main" id="{04310C61-E1ED-9C42-9EFB-D93A766C80C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94" b="35909"/>
            <a:stretch/>
          </p:blipFill>
          <p:spPr bwMode="auto">
            <a:xfrm rot="2199857" flipH="1">
              <a:off x="8782019" y="3262105"/>
              <a:ext cx="667011" cy="618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3DDCF116-16F0-684C-9708-0680A14DFA50}"/>
                </a:ext>
              </a:extLst>
            </p:cNvPr>
            <p:cNvGrpSpPr/>
            <p:nvPr/>
          </p:nvGrpSpPr>
          <p:grpSpPr>
            <a:xfrm>
              <a:off x="6393945" y="3040479"/>
              <a:ext cx="3009462" cy="1935182"/>
              <a:chOff x="290957" y="2979133"/>
              <a:chExt cx="3009462" cy="1935182"/>
            </a:xfrm>
          </p:grpSpPr>
          <p:pic>
            <p:nvPicPr>
              <p:cNvPr id="74" name="Picture 73">
                <a:extLst>
                  <a:ext uri="{FF2B5EF4-FFF2-40B4-BE49-F238E27FC236}">
                    <a16:creationId xmlns:a16="http://schemas.microsoft.com/office/drawing/2014/main" id="{33959E83-1C71-9949-A532-C0C515FBA9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B2D9E83E-9D45-D841-8A12-902C3422672F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76" name="Picture 75">
                  <a:extLst>
                    <a:ext uri="{FF2B5EF4-FFF2-40B4-BE49-F238E27FC236}">
                      <a16:creationId xmlns:a16="http://schemas.microsoft.com/office/drawing/2014/main" id="{7989C8DB-B0BB-ED4F-8FDD-12E06E35AC8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77" name="Picture 76">
                  <a:extLst>
                    <a:ext uri="{FF2B5EF4-FFF2-40B4-BE49-F238E27FC236}">
                      <a16:creationId xmlns:a16="http://schemas.microsoft.com/office/drawing/2014/main" id="{6AD40090-12A1-5E4E-B128-90E4A13C816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78" name="Picture 77">
                  <a:extLst>
                    <a:ext uri="{FF2B5EF4-FFF2-40B4-BE49-F238E27FC236}">
                      <a16:creationId xmlns:a16="http://schemas.microsoft.com/office/drawing/2014/main" id="{EBB4BC95-8FDF-6F4D-A6CE-3646A1033E6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91" name="Picture 90">
                  <a:extLst>
                    <a:ext uri="{FF2B5EF4-FFF2-40B4-BE49-F238E27FC236}">
                      <a16:creationId xmlns:a16="http://schemas.microsoft.com/office/drawing/2014/main" id="{F02282FA-1498-E646-BD94-D95C6DDD0CC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92" name="Picture 2">
                  <a:extLst>
                    <a:ext uri="{FF2B5EF4-FFF2-40B4-BE49-F238E27FC236}">
                      <a16:creationId xmlns:a16="http://schemas.microsoft.com/office/drawing/2014/main" id="{F9777F75-D806-7645-B07E-F0E90315D41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3" name="Picture 92">
                  <a:extLst>
                    <a:ext uri="{FF2B5EF4-FFF2-40B4-BE49-F238E27FC236}">
                      <a16:creationId xmlns:a16="http://schemas.microsoft.com/office/drawing/2014/main" id="{3DA4762A-C15F-864F-8834-6572E0EE601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96" name="Oval 95">
            <a:extLst>
              <a:ext uri="{FF2B5EF4-FFF2-40B4-BE49-F238E27FC236}">
                <a16:creationId xmlns:a16="http://schemas.microsoft.com/office/drawing/2014/main" id="{ED2DE0AA-95B2-344F-BD2D-5B7AC33D2D36}"/>
              </a:ext>
            </a:extLst>
          </p:cNvPr>
          <p:cNvSpPr/>
          <p:nvPr/>
        </p:nvSpPr>
        <p:spPr>
          <a:xfrm>
            <a:off x="1974475" y="1764231"/>
            <a:ext cx="493451" cy="49345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 dirty="0"/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5F261148-4A55-CF46-AB64-2CABC3A499F6}"/>
              </a:ext>
            </a:extLst>
          </p:cNvPr>
          <p:cNvSpPr/>
          <p:nvPr/>
        </p:nvSpPr>
        <p:spPr>
          <a:xfrm>
            <a:off x="6039365" y="2692392"/>
            <a:ext cx="2658462" cy="321403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E54AC916-11E2-6A48-BFE0-13B0BD84C316}"/>
              </a:ext>
            </a:extLst>
          </p:cNvPr>
          <p:cNvPicPr>
            <a:picLocks noChangeAspect="1"/>
          </p:cNvPicPr>
          <p:nvPr/>
        </p:nvPicPr>
        <p:blipFill>
          <a:blip r:embed="rId15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47484" y="2848195"/>
            <a:ext cx="1992923" cy="24501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66413" y="2282025"/>
            <a:ext cx="1357899" cy="1228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385" dirty="0"/>
              <a:t>7</a:t>
            </a:r>
            <a:endParaRPr lang="en-GB" sz="7385" dirty="0"/>
          </a:p>
        </p:txBody>
      </p:sp>
      <p:sp>
        <p:nvSpPr>
          <p:cNvPr id="66" name="TextBox 65"/>
          <p:cNvSpPr txBox="1"/>
          <p:nvPr/>
        </p:nvSpPr>
        <p:spPr>
          <a:xfrm>
            <a:off x="4037781" y="4774072"/>
            <a:ext cx="1357899" cy="1228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385" dirty="0"/>
              <a:t>1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017964" y="2312899"/>
            <a:ext cx="1357899" cy="1228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385" dirty="0"/>
              <a:t>8</a:t>
            </a:r>
            <a:endParaRPr lang="en-GB" sz="7385" dirty="0"/>
          </a:p>
        </p:txBody>
      </p:sp>
      <p:sp>
        <p:nvSpPr>
          <p:cNvPr id="68" name="TextBox 67"/>
          <p:cNvSpPr txBox="1"/>
          <p:nvPr/>
        </p:nvSpPr>
        <p:spPr>
          <a:xfrm>
            <a:off x="5281967" y="1096428"/>
            <a:ext cx="3685539" cy="2365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385" dirty="0"/>
              <a:t>7 + 1 = 8</a:t>
            </a:r>
            <a:endParaRPr lang="en-GB" sz="7385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2519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7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51" grpId="0" animBg="1"/>
      <p:bldP spid="52" grpId="0" animBg="1"/>
      <p:bldP spid="53" grpId="0" animBg="1"/>
      <p:bldP spid="90" grpId="0" animBg="1"/>
      <p:bldP spid="96" grpId="0" animBg="1"/>
      <p:bldP spid="50" grpId="0" animBg="1"/>
      <p:bldP spid="2" grpId="0"/>
      <p:bldP spid="66" grpId="0"/>
      <p:bldP spid="67" grpId="0"/>
      <p:bldP spid="6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15731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231873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031175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3D82F0AF-1ED3-D143-B651-CA23165FCB3D}"/>
              </a:ext>
            </a:extLst>
          </p:cNvPr>
          <p:cNvGrpSpPr/>
          <p:nvPr/>
        </p:nvGrpSpPr>
        <p:grpSpPr>
          <a:xfrm>
            <a:off x="5897972" y="3060983"/>
            <a:ext cx="2818974" cy="1795704"/>
            <a:chOff x="6389469" y="3030315"/>
            <a:chExt cx="3053889" cy="1945346"/>
          </a:xfrm>
        </p:grpSpPr>
        <p:pic>
          <p:nvPicPr>
            <p:cNvPr id="135" name="Picture 134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41D8AE01-CACD-FB4F-BE9D-224AA542B8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756" b="43656"/>
            <a:stretch/>
          </p:blipFill>
          <p:spPr>
            <a:xfrm>
              <a:off x="8791657" y="3030315"/>
              <a:ext cx="480318" cy="504119"/>
            </a:xfrm>
            <a:prstGeom prst="rect">
              <a:avLst/>
            </a:prstGeom>
          </p:spPr>
        </p:pic>
        <p:pic>
          <p:nvPicPr>
            <p:cNvPr id="136" name="Picture 135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E9091737-C443-394A-A97E-1E734986F6C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7467" y="3388182"/>
              <a:ext cx="643697" cy="686373"/>
            </a:xfrm>
            <a:prstGeom prst="rect">
              <a:avLst/>
            </a:prstGeom>
          </p:spPr>
        </p:pic>
        <p:pic>
          <p:nvPicPr>
            <p:cNvPr id="137" name="Picture 2">
              <a:extLst>
                <a:ext uri="{FF2B5EF4-FFF2-40B4-BE49-F238E27FC236}">
                  <a16:creationId xmlns:a16="http://schemas.microsoft.com/office/drawing/2014/main" id="{EDAECCFD-E23B-E545-B8B5-8FE80D0D9E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94" b="35909"/>
            <a:stretch/>
          </p:blipFill>
          <p:spPr bwMode="auto">
            <a:xfrm rot="2199857" flipH="1">
              <a:off x="8776347" y="3266109"/>
              <a:ext cx="667011" cy="618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2FB7E98F-0C10-F648-B146-3DAEF97CDF73}"/>
                </a:ext>
              </a:extLst>
            </p:cNvPr>
            <p:cNvGrpSpPr/>
            <p:nvPr/>
          </p:nvGrpSpPr>
          <p:grpSpPr>
            <a:xfrm>
              <a:off x="6389469" y="3040479"/>
              <a:ext cx="3009462" cy="1935182"/>
              <a:chOff x="290957" y="2979133"/>
              <a:chExt cx="3009462" cy="1935182"/>
            </a:xfrm>
          </p:grpSpPr>
          <p:pic>
            <p:nvPicPr>
              <p:cNvPr id="140" name="Picture 139">
                <a:extLst>
                  <a:ext uri="{FF2B5EF4-FFF2-40B4-BE49-F238E27FC236}">
                    <a16:creationId xmlns:a16="http://schemas.microsoft.com/office/drawing/2014/main" id="{8C2198C8-9A7E-4045-8499-B39D159213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96B71518-0850-774F-A042-86C726278569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142" name="Picture 141">
                  <a:extLst>
                    <a:ext uri="{FF2B5EF4-FFF2-40B4-BE49-F238E27FC236}">
                      <a16:creationId xmlns:a16="http://schemas.microsoft.com/office/drawing/2014/main" id="{E920BA6E-3B84-4140-9F85-3FF1052081E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143" name="Picture 142">
                  <a:extLst>
                    <a:ext uri="{FF2B5EF4-FFF2-40B4-BE49-F238E27FC236}">
                      <a16:creationId xmlns:a16="http://schemas.microsoft.com/office/drawing/2014/main" id="{03ABCD96-F7FB-7C4F-877F-98F532F62C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144" name="Picture 143">
                  <a:extLst>
                    <a:ext uri="{FF2B5EF4-FFF2-40B4-BE49-F238E27FC236}">
                      <a16:creationId xmlns:a16="http://schemas.microsoft.com/office/drawing/2014/main" id="{F41A162B-B958-7A48-823E-39BC5A04DD6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145" name="Picture 144">
                  <a:extLst>
                    <a:ext uri="{FF2B5EF4-FFF2-40B4-BE49-F238E27FC236}">
                      <a16:creationId xmlns:a16="http://schemas.microsoft.com/office/drawing/2014/main" id="{6FAD72B1-2379-C24D-B6BF-64BB9C1B008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146" name="Picture 2">
                  <a:extLst>
                    <a:ext uri="{FF2B5EF4-FFF2-40B4-BE49-F238E27FC236}">
                      <a16:creationId xmlns:a16="http://schemas.microsoft.com/office/drawing/2014/main" id="{4D041317-0001-0D4C-BC5F-8F28F770BCE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47" name="Picture 146">
                  <a:extLst>
                    <a:ext uri="{FF2B5EF4-FFF2-40B4-BE49-F238E27FC236}">
                      <a16:creationId xmlns:a16="http://schemas.microsoft.com/office/drawing/2014/main" id="{E9530E95-EE47-8146-92F1-A4CD949885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  <p:pic>
          <p:nvPicPr>
            <p:cNvPr id="139" name="Picture 138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F4396885-AC2F-BA41-83AE-6431B6AD50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756" b="43656"/>
            <a:stretch/>
          </p:blipFill>
          <p:spPr>
            <a:xfrm>
              <a:off x="8892064" y="3282375"/>
              <a:ext cx="480318" cy="504119"/>
            </a:xfrm>
            <a:prstGeom prst="rect">
              <a:avLst/>
            </a:prstGeom>
          </p:spPr>
        </p:pic>
      </p:grpSp>
      <p:sp>
        <p:nvSpPr>
          <p:cNvPr id="148" name="Rounded Rectangle 147">
            <a:extLst>
              <a:ext uri="{FF2B5EF4-FFF2-40B4-BE49-F238E27FC236}">
                <a16:creationId xmlns:a16="http://schemas.microsoft.com/office/drawing/2014/main" id="{2A2A9DDA-FEBF-FD4E-BC3C-4DA7853E4D83}"/>
              </a:ext>
            </a:extLst>
          </p:cNvPr>
          <p:cNvSpPr/>
          <p:nvPr/>
        </p:nvSpPr>
        <p:spPr>
          <a:xfrm>
            <a:off x="6037398" y="2584868"/>
            <a:ext cx="2658462" cy="321403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502" y="3526324"/>
            <a:ext cx="2501838" cy="11344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0312" y="3406078"/>
            <a:ext cx="560698" cy="56069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98447" y="3526324"/>
            <a:ext cx="2501838" cy="11344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73243" y="3416199"/>
            <a:ext cx="501360" cy="5103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601187" y="3425805"/>
            <a:ext cx="332660" cy="4809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58355" y="3300049"/>
            <a:ext cx="393866" cy="53794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64701" y="3394018"/>
            <a:ext cx="560698" cy="5606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67632" y="3404139"/>
            <a:ext cx="501360" cy="5103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95576" y="3413745"/>
            <a:ext cx="332660" cy="48095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752744" y="3287989"/>
            <a:ext cx="393866" cy="5379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098330" y="5333265"/>
            <a:ext cx="469551" cy="4656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694089" y="5363962"/>
            <a:ext cx="404241" cy="40424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00028" y="3457663"/>
            <a:ext cx="2501838" cy="11344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62051" y="3341555"/>
            <a:ext cx="560698" cy="56069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588030" y="3335332"/>
            <a:ext cx="501360" cy="51036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115973" y="3361268"/>
            <a:ext cx="332660" cy="48095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467237" y="3218940"/>
            <a:ext cx="393866" cy="53794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205084" y="3298024"/>
            <a:ext cx="469551" cy="46563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858572" y="3293701"/>
            <a:ext cx="404241" cy="4042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82481" y="2483731"/>
            <a:ext cx="1173648" cy="1029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92" dirty="0">
                <a:latin typeface="Comic Sans MS" panose="030F0702030302020204" pitchFamily="66" charset="0"/>
              </a:rPr>
              <a:t>4</a:t>
            </a:r>
            <a:endParaRPr lang="en-GB" sz="6092" dirty="0">
              <a:latin typeface="Comic Sans MS" panose="030F0702030302020204" pitchFamily="66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107265" y="5046648"/>
            <a:ext cx="1173648" cy="1029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92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053197" y="2470002"/>
            <a:ext cx="1173648" cy="1029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92" dirty="0">
                <a:latin typeface="Comic Sans MS" panose="030F0702030302020204" pitchFamily="66" charset="0"/>
              </a:rPr>
              <a:t>6</a:t>
            </a:r>
            <a:endParaRPr lang="en-GB" sz="6092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70713" y="975015"/>
            <a:ext cx="4394152" cy="13423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123" dirty="0"/>
              <a:t>4</a:t>
            </a:r>
            <a:r>
              <a:rPr lang="en-GB" sz="8123" dirty="0"/>
              <a:t> </a:t>
            </a:r>
            <a:r>
              <a:rPr lang="en-GB" sz="8123" dirty="0"/>
              <a:t>+ </a:t>
            </a:r>
            <a:r>
              <a:rPr lang="en-GB" sz="8123" dirty="0"/>
              <a:t>2 </a:t>
            </a:r>
            <a:r>
              <a:rPr lang="en-GB" sz="8123" dirty="0"/>
              <a:t>= </a:t>
            </a:r>
            <a:r>
              <a:rPr lang="en-GB" sz="8123" dirty="0"/>
              <a:t>6</a:t>
            </a:r>
            <a:endParaRPr lang="en-GB" sz="8123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107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15731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65" name="Rounded Rectangle 64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231873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74" name="Rounded Rectangle 73">
            <a:extLst>
              <a:ext uri="{FF2B5EF4-FFF2-40B4-BE49-F238E27FC236}">
                <a16:creationId xmlns:a16="http://schemas.microsoft.com/office/drawing/2014/main" id="{EE4F049B-F5A8-D243-9F21-39F7E48D5BBA}"/>
              </a:ext>
            </a:extLst>
          </p:cNvPr>
          <p:cNvSpPr/>
          <p:nvPr/>
        </p:nvSpPr>
        <p:spPr>
          <a:xfrm>
            <a:off x="6031175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3D82F0AF-1ED3-D143-B651-CA23165FCB3D}"/>
              </a:ext>
            </a:extLst>
          </p:cNvPr>
          <p:cNvGrpSpPr/>
          <p:nvPr/>
        </p:nvGrpSpPr>
        <p:grpSpPr>
          <a:xfrm>
            <a:off x="5897972" y="3060983"/>
            <a:ext cx="2818974" cy="1795704"/>
            <a:chOff x="6389469" y="3030315"/>
            <a:chExt cx="3053889" cy="1945346"/>
          </a:xfrm>
        </p:grpSpPr>
        <p:pic>
          <p:nvPicPr>
            <p:cNvPr id="135" name="Picture 134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41D8AE01-CACD-FB4F-BE9D-224AA542B87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756" b="43656"/>
            <a:stretch/>
          </p:blipFill>
          <p:spPr>
            <a:xfrm>
              <a:off x="8791657" y="3030315"/>
              <a:ext cx="480318" cy="504119"/>
            </a:xfrm>
            <a:prstGeom prst="rect">
              <a:avLst/>
            </a:prstGeom>
          </p:spPr>
        </p:pic>
        <p:pic>
          <p:nvPicPr>
            <p:cNvPr id="136" name="Picture 135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E9091737-C443-394A-A97E-1E734986F6C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7467" y="3388182"/>
              <a:ext cx="643697" cy="686373"/>
            </a:xfrm>
            <a:prstGeom prst="rect">
              <a:avLst/>
            </a:prstGeom>
          </p:spPr>
        </p:pic>
        <p:pic>
          <p:nvPicPr>
            <p:cNvPr id="137" name="Picture 2">
              <a:extLst>
                <a:ext uri="{FF2B5EF4-FFF2-40B4-BE49-F238E27FC236}">
                  <a16:creationId xmlns:a16="http://schemas.microsoft.com/office/drawing/2014/main" id="{EDAECCFD-E23B-E545-B8B5-8FE80D0D9E8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094" b="35909"/>
            <a:stretch/>
          </p:blipFill>
          <p:spPr bwMode="auto">
            <a:xfrm rot="2199857" flipH="1">
              <a:off x="8776347" y="3266109"/>
              <a:ext cx="667011" cy="618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38" name="Group 137">
              <a:extLst>
                <a:ext uri="{FF2B5EF4-FFF2-40B4-BE49-F238E27FC236}">
                  <a16:creationId xmlns:a16="http://schemas.microsoft.com/office/drawing/2014/main" id="{2FB7E98F-0C10-F648-B146-3DAEF97CDF73}"/>
                </a:ext>
              </a:extLst>
            </p:cNvPr>
            <p:cNvGrpSpPr/>
            <p:nvPr/>
          </p:nvGrpSpPr>
          <p:grpSpPr>
            <a:xfrm>
              <a:off x="6389469" y="3040479"/>
              <a:ext cx="3009462" cy="1935182"/>
              <a:chOff x="290957" y="2979133"/>
              <a:chExt cx="3009462" cy="1935182"/>
            </a:xfrm>
          </p:grpSpPr>
          <p:pic>
            <p:nvPicPr>
              <p:cNvPr id="140" name="Picture 139">
                <a:extLst>
                  <a:ext uri="{FF2B5EF4-FFF2-40B4-BE49-F238E27FC236}">
                    <a16:creationId xmlns:a16="http://schemas.microsoft.com/office/drawing/2014/main" id="{8C2198C8-9A7E-4045-8499-B39D159213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957" y="3265779"/>
                <a:ext cx="828626" cy="572235"/>
              </a:xfrm>
              <a:prstGeom prst="rect">
                <a:avLst/>
              </a:prstGeom>
            </p:spPr>
          </p:pic>
          <p:grpSp>
            <p:nvGrpSpPr>
              <p:cNvPr id="141" name="Group 140">
                <a:extLst>
                  <a:ext uri="{FF2B5EF4-FFF2-40B4-BE49-F238E27FC236}">
                    <a16:creationId xmlns:a16="http://schemas.microsoft.com/office/drawing/2014/main" id="{96B71518-0850-774F-A042-86C726278569}"/>
                  </a:ext>
                </a:extLst>
              </p:cNvPr>
              <p:cNvGrpSpPr/>
              <p:nvPr/>
            </p:nvGrpSpPr>
            <p:grpSpPr>
              <a:xfrm>
                <a:off x="516061" y="2979133"/>
                <a:ext cx="2784358" cy="1935182"/>
                <a:chOff x="516061" y="2979133"/>
                <a:chExt cx="2784358" cy="1935182"/>
              </a:xfrm>
            </p:grpSpPr>
            <p:pic>
              <p:nvPicPr>
                <p:cNvPr id="142" name="Picture 141">
                  <a:extLst>
                    <a:ext uri="{FF2B5EF4-FFF2-40B4-BE49-F238E27FC236}">
                      <a16:creationId xmlns:a16="http://schemas.microsoft.com/office/drawing/2014/main" id="{E920BA6E-3B84-4140-9F85-3FF1052081E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41595" y="3201794"/>
                  <a:ext cx="534572" cy="570323"/>
                </a:xfrm>
                <a:prstGeom prst="rect">
                  <a:avLst/>
                </a:prstGeom>
              </p:spPr>
            </p:pic>
            <p:pic>
              <p:nvPicPr>
                <p:cNvPr id="143" name="Picture 142">
                  <a:extLst>
                    <a:ext uri="{FF2B5EF4-FFF2-40B4-BE49-F238E27FC236}">
                      <a16:creationId xmlns:a16="http://schemas.microsoft.com/office/drawing/2014/main" id="{03ABCD96-F7FB-7C4F-877F-98F532F62C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71621" y="3327578"/>
                  <a:ext cx="609987" cy="500573"/>
                </a:xfrm>
                <a:prstGeom prst="rect">
                  <a:avLst/>
                </a:prstGeom>
              </p:spPr>
            </p:pic>
            <p:pic>
              <p:nvPicPr>
                <p:cNvPr id="144" name="Picture 143">
                  <a:extLst>
                    <a:ext uri="{FF2B5EF4-FFF2-40B4-BE49-F238E27FC236}">
                      <a16:creationId xmlns:a16="http://schemas.microsoft.com/office/drawing/2014/main" id="{F41A162B-B958-7A48-823E-39BC5A04DD6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90580" y="3339861"/>
                  <a:ext cx="659676" cy="455560"/>
                </a:xfrm>
                <a:prstGeom prst="rect">
                  <a:avLst/>
                </a:prstGeom>
              </p:spPr>
            </p:pic>
            <p:pic>
              <p:nvPicPr>
                <p:cNvPr id="145" name="Picture 144">
                  <a:extLst>
                    <a:ext uri="{FF2B5EF4-FFF2-40B4-BE49-F238E27FC236}">
                      <a16:creationId xmlns:a16="http://schemas.microsoft.com/office/drawing/2014/main" id="{6FAD72B1-2379-C24D-B6BF-64BB9C1B008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8030" y="3295523"/>
                  <a:ext cx="632023" cy="796452"/>
                </a:xfrm>
                <a:prstGeom prst="rect">
                  <a:avLst/>
                </a:prstGeom>
              </p:spPr>
            </p:pic>
            <p:pic>
              <p:nvPicPr>
                <p:cNvPr id="146" name="Picture 2">
                  <a:extLst>
                    <a:ext uri="{FF2B5EF4-FFF2-40B4-BE49-F238E27FC236}">
                      <a16:creationId xmlns:a16="http://schemas.microsoft.com/office/drawing/2014/main" id="{4D041317-0001-0D4C-BC5F-8F28F770BCE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9788" t="1" b="46545"/>
                <a:stretch/>
              </p:blipFill>
              <p:spPr bwMode="auto">
                <a:xfrm flipH="1">
                  <a:off x="1894833" y="2979133"/>
                  <a:ext cx="804704" cy="76293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47" name="Picture 146">
                  <a:extLst>
                    <a:ext uri="{FF2B5EF4-FFF2-40B4-BE49-F238E27FC236}">
                      <a16:creationId xmlns:a16="http://schemas.microsoft.com/office/drawing/2014/main" id="{E9530E95-EE47-8146-92F1-A4CD949885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16061" y="3685309"/>
                  <a:ext cx="2784358" cy="1229006"/>
                </a:xfrm>
                <a:prstGeom prst="rect">
                  <a:avLst/>
                </a:prstGeom>
              </p:spPr>
            </p:pic>
          </p:grpSp>
        </p:grpSp>
        <p:pic>
          <p:nvPicPr>
            <p:cNvPr id="139" name="Picture 138" descr="A picture containing vector graphics&#10;&#10;Description automatically generated">
              <a:extLst>
                <a:ext uri="{FF2B5EF4-FFF2-40B4-BE49-F238E27FC236}">
                  <a16:creationId xmlns:a16="http://schemas.microsoft.com/office/drawing/2014/main" id="{F4396885-AC2F-BA41-83AE-6431B6AD50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8756" b="43656"/>
            <a:stretch/>
          </p:blipFill>
          <p:spPr>
            <a:xfrm>
              <a:off x="8892064" y="3282375"/>
              <a:ext cx="480318" cy="504119"/>
            </a:xfrm>
            <a:prstGeom prst="rect">
              <a:avLst/>
            </a:prstGeom>
          </p:spPr>
        </p:pic>
      </p:grpSp>
      <p:sp>
        <p:nvSpPr>
          <p:cNvPr id="148" name="Rounded Rectangle 147">
            <a:extLst>
              <a:ext uri="{FF2B5EF4-FFF2-40B4-BE49-F238E27FC236}">
                <a16:creationId xmlns:a16="http://schemas.microsoft.com/office/drawing/2014/main" id="{2A2A9DDA-FEBF-FD4E-BC3C-4DA7853E4D83}"/>
              </a:ext>
            </a:extLst>
          </p:cNvPr>
          <p:cNvSpPr/>
          <p:nvPr/>
        </p:nvSpPr>
        <p:spPr>
          <a:xfrm>
            <a:off x="6037398" y="2584868"/>
            <a:ext cx="2658462" cy="3214034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502" y="3526324"/>
            <a:ext cx="2501838" cy="11344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70312" y="3406078"/>
            <a:ext cx="560698" cy="56069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98447" y="3526324"/>
            <a:ext cx="2501838" cy="11344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73243" y="3416199"/>
            <a:ext cx="501360" cy="5103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601187" y="3425805"/>
            <a:ext cx="332660" cy="4809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168040" y="5252465"/>
            <a:ext cx="393866" cy="53794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64701" y="3394018"/>
            <a:ext cx="560698" cy="56069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67632" y="3404139"/>
            <a:ext cx="501360" cy="5103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95576" y="3413745"/>
            <a:ext cx="332660" cy="4809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493461" y="4824878"/>
            <a:ext cx="469551" cy="4656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636349" y="5366954"/>
            <a:ext cx="404241" cy="40424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00028" y="3457663"/>
            <a:ext cx="2501838" cy="11344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68554" y="3505729"/>
            <a:ext cx="449655" cy="44965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52782" y="3528101"/>
            <a:ext cx="402068" cy="40929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900744" y="3498679"/>
            <a:ext cx="266778" cy="38570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143911" y="3441104"/>
            <a:ext cx="315862" cy="43140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801846" y="3375975"/>
            <a:ext cx="376558" cy="37342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504686" y="3462908"/>
            <a:ext cx="324183" cy="32418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39234" y="2403855"/>
            <a:ext cx="1173648" cy="1029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92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581216" y="4779133"/>
            <a:ext cx="1173648" cy="1029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92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115231" y="2454402"/>
            <a:ext cx="1173648" cy="1029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92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0" name="Rectangle 9"/>
          <p:cNvSpPr/>
          <p:nvPr/>
        </p:nvSpPr>
        <p:spPr>
          <a:xfrm>
            <a:off x="2370713" y="975015"/>
            <a:ext cx="4309193" cy="13423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123" dirty="0"/>
              <a:t>3 + 4 </a:t>
            </a:r>
            <a:r>
              <a:rPr lang="en-GB" sz="8123" dirty="0"/>
              <a:t>= 7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1"/>
          <a:srcRect l="12311" t="7029" r="10076" b="8450"/>
          <a:stretch/>
        </p:blipFill>
        <p:spPr>
          <a:xfrm>
            <a:off x="4990354" y="4970073"/>
            <a:ext cx="364445" cy="39688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21"/>
          <a:srcRect l="12311" t="7029" r="10076" b="8450"/>
          <a:stretch/>
        </p:blipFill>
        <p:spPr>
          <a:xfrm>
            <a:off x="8175214" y="3327883"/>
            <a:ext cx="364445" cy="3968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3109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7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813174" y="1425410"/>
            <a:ext cx="4641014" cy="11150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46" dirty="0"/>
              <a:t>5 + </a:t>
            </a:r>
            <a:r>
              <a:rPr lang="en-GB" sz="6646" dirty="0"/>
              <a:t>3</a:t>
            </a:r>
            <a:r>
              <a:rPr lang="en-GB" sz="6646" dirty="0"/>
              <a:t> </a:t>
            </a:r>
            <a:r>
              <a:rPr lang="en-GB" sz="6646" dirty="0"/>
              <a:t>= </a:t>
            </a:r>
            <a:r>
              <a:rPr lang="en-GB" sz="6646" dirty="0"/>
              <a:t>___</a:t>
            </a:r>
            <a:endParaRPr lang="en-GB" sz="6646" dirty="0"/>
          </a:p>
        </p:txBody>
      </p:sp>
      <p:sp>
        <p:nvSpPr>
          <p:cNvPr id="12" name="TextBox 11"/>
          <p:cNvSpPr txBox="1"/>
          <p:nvPr/>
        </p:nvSpPr>
        <p:spPr>
          <a:xfrm>
            <a:off x="576063" y="1212334"/>
            <a:ext cx="4576731" cy="1114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/>
              <a:t>Use your teddies/toys/objects to solve the following number sentence: </a:t>
            </a:r>
            <a:endParaRPr lang="en-GB" sz="2215" dirty="0"/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15731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231873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6037839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502" y="3526324"/>
            <a:ext cx="2501838" cy="11344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32777" y="3526324"/>
            <a:ext cx="2501838" cy="113446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38291" y="3526324"/>
            <a:ext cx="2501838" cy="113446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627863" y="2523563"/>
            <a:ext cx="278479" cy="717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62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5" name="Rectangle 54"/>
          <p:cNvSpPr/>
          <p:nvPr/>
        </p:nvSpPr>
        <p:spPr>
          <a:xfrm>
            <a:off x="4330605" y="2523562"/>
            <a:ext cx="1207738" cy="717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62" dirty="0">
                <a:latin typeface="Comic Sans MS" panose="030F0702030302020204" pitchFamily="66" charset="0"/>
              </a:rPr>
              <a:t>+ 3 </a:t>
            </a:r>
            <a:endParaRPr lang="en-GB" sz="4062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32339" y="2452536"/>
            <a:ext cx="1890261" cy="859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985" dirty="0"/>
              <a:t>= ___</a:t>
            </a:r>
          </a:p>
        </p:txBody>
      </p:sp>
      <p:sp>
        <p:nvSpPr>
          <p:cNvPr id="15" name="Oval 14"/>
          <p:cNvSpPr/>
          <p:nvPr/>
        </p:nvSpPr>
        <p:spPr>
          <a:xfrm>
            <a:off x="576063" y="3359640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68" name="Oval 67"/>
          <p:cNvSpPr/>
          <p:nvPr/>
        </p:nvSpPr>
        <p:spPr>
          <a:xfrm>
            <a:off x="992210" y="3380070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69" name="Oval 68"/>
          <p:cNvSpPr/>
          <p:nvPr/>
        </p:nvSpPr>
        <p:spPr>
          <a:xfrm>
            <a:off x="1442912" y="3380070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0" name="Oval 69"/>
          <p:cNvSpPr/>
          <p:nvPr/>
        </p:nvSpPr>
        <p:spPr>
          <a:xfrm>
            <a:off x="1867204" y="3387626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1" name="Oval 70"/>
          <p:cNvSpPr/>
          <p:nvPr/>
        </p:nvSpPr>
        <p:spPr>
          <a:xfrm>
            <a:off x="2291497" y="3387626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2" name="Oval 71"/>
          <p:cNvSpPr/>
          <p:nvPr/>
        </p:nvSpPr>
        <p:spPr>
          <a:xfrm>
            <a:off x="4155493" y="5246880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3" name="Oval 72"/>
          <p:cNvSpPr/>
          <p:nvPr/>
        </p:nvSpPr>
        <p:spPr>
          <a:xfrm>
            <a:off x="4579786" y="5254436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5" name="Oval 74"/>
          <p:cNvSpPr/>
          <p:nvPr/>
        </p:nvSpPr>
        <p:spPr>
          <a:xfrm>
            <a:off x="5004078" y="5254436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6" name="Oval 75"/>
          <p:cNvSpPr/>
          <p:nvPr/>
        </p:nvSpPr>
        <p:spPr>
          <a:xfrm>
            <a:off x="6221908" y="3552976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7" name="Oval 76"/>
          <p:cNvSpPr/>
          <p:nvPr/>
        </p:nvSpPr>
        <p:spPr>
          <a:xfrm>
            <a:off x="6548864" y="3560532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8" name="Oval 77"/>
          <p:cNvSpPr/>
          <p:nvPr/>
        </p:nvSpPr>
        <p:spPr>
          <a:xfrm>
            <a:off x="6875820" y="3552976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9" name="Oval 78"/>
          <p:cNvSpPr/>
          <p:nvPr/>
        </p:nvSpPr>
        <p:spPr>
          <a:xfrm>
            <a:off x="7208152" y="3541882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80" name="Oval 79"/>
          <p:cNvSpPr/>
          <p:nvPr/>
        </p:nvSpPr>
        <p:spPr>
          <a:xfrm>
            <a:off x="7535108" y="3549439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81" name="Oval 80"/>
          <p:cNvSpPr/>
          <p:nvPr/>
        </p:nvSpPr>
        <p:spPr>
          <a:xfrm>
            <a:off x="7862064" y="3541882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82" name="Oval 81"/>
          <p:cNvSpPr/>
          <p:nvPr/>
        </p:nvSpPr>
        <p:spPr>
          <a:xfrm>
            <a:off x="8208745" y="3540016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656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813174" y="1425410"/>
            <a:ext cx="4685898" cy="11150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46" dirty="0"/>
              <a:t>2</a:t>
            </a:r>
            <a:r>
              <a:rPr lang="en-GB" sz="6646" dirty="0"/>
              <a:t> + 4 </a:t>
            </a:r>
            <a:r>
              <a:rPr lang="en-GB" sz="6646" dirty="0"/>
              <a:t>= </a:t>
            </a:r>
            <a:r>
              <a:rPr lang="en-GB" sz="6646" dirty="0"/>
              <a:t>___</a:t>
            </a:r>
            <a:endParaRPr lang="en-GB" sz="6646" dirty="0"/>
          </a:p>
        </p:txBody>
      </p:sp>
      <p:sp>
        <p:nvSpPr>
          <p:cNvPr id="12" name="TextBox 11"/>
          <p:cNvSpPr txBox="1"/>
          <p:nvPr/>
        </p:nvSpPr>
        <p:spPr>
          <a:xfrm>
            <a:off x="576063" y="1212334"/>
            <a:ext cx="4576731" cy="1114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dirty="0"/>
              <a:t>Use your teddies/toys/objects to solve the following number sentence: </a:t>
            </a:r>
            <a:endParaRPr lang="en-GB" sz="2215" dirty="0"/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18ABB146-637B-A646-BDD8-936B1910DE30}"/>
              </a:ext>
            </a:extLst>
          </p:cNvPr>
          <p:cNvSpPr/>
          <p:nvPr/>
        </p:nvSpPr>
        <p:spPr>
          <a:xfrm>
            <a:off x="415731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3231873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E17C654D-ADB2-714C-AD33-8C2678CC87E1}"/>
              </a:ext>
            </a:extLst>
          </p:cNvPr>
          <p:cNvSpPr/>
          <p:nvPr/>
        </p:nvSpPr>
        <p:spPr>
          <a:xfrm>
            <a:off x="6037839" y="2564423"/>
            <a:ext cx="2702742" cy="3355818"/>
          </a:xfrm>
          <a:prstGeom prst="roundRect">
            <a:avLst/>
          </a:prstGeom>
          <a:noFill/>
          <a:ln>
            <a:solidFill>
              <a:srgbClr val="1F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502" y="3526324"/>
            <a:ext cx="2501838" cy="11344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32777" y="3526324"/>
            <a:ext cx="2501838" cy="113446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34" b="100000" l="1802" r="98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38291" y="3526324"/>
            <a:ext cx="2501838" cy="113446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627863" y="2523563"/>
            <a:ext cx="278479" cy="717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62" dirty="0">
                <a:latin typeface="Comic Sans MS" panose="030F0702030302020204" pitchFamily="66" charset="0"/>
              </a:rPr>
              <a:t>2</a:t>
            </a:r>
            <a:endParaRPr lang="en-GB" sz="4062" dirty="0">
              <a:latin typeface="Comic Sans MS" panose="030F0702030302020204" pitchFamily="66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4330605" y="2523562"/>
            <a:ext cx="1207738" cy="717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62" dirty="0">
                <a:latin typeface="Comic Sans MS" panose="030F0702030302020204" pitchFamily="66" charset="0"/>
              </a:rPr>
              <a:t>+ 4 </a:t>
            </a:r>
            <a:endParaRPr lang="en-GB" sz="4062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32339" y="2452536"/>
            <a:ext cx="1890261" cy="8594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985" dirty="0"/>
              <a:t>= ___</a:t>
            </a:r>
          </a:p>
        </p:txBody>
      </p:sp>
      <p:sp>
        <p:nvSpPr>
          <p:cNvPr id="15" name="Oval 14"/>
          <p:cNvSpPr/>
          <p:nvPr/>
        </p:nvSpPr>
        <p:spPr>
          <a:xfrm>
            <a:off x="1438039" y="3382606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1" name="Oval 70"/>
          <p:cNvSpPr/>
          <p:nvPr/>
        </p:nvSpPr>
        <p:spPr>
          <a:xfrm>
            <a:off x="2081974" y="3393762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2" name="Oval 71"/>
          <p:cNvSpPr/>
          <p:nvPr/>
        </p:nvSpPr>
        <p:spPr>
          <a:xfrm>
            <a:off x="4392327" y="5245806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3" name="Oval 72"/>
          <p:cNvSpPr/>
          <p:nvPr/>
        </p:nvSpPr>
        <p:spPr>
          <a:xfrm>
            <a:off x="4816620" y="5253362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5" name="Oval 74"/>
          <p:cNvSpPr/>
          <p:nvPr/>
        </p:nvSpPr>
        <p:spPr>
          <a:xfrm>
            <a:off x="5240912" y="5253362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6" name="Oval 75"/>
          <p:cNvSpPr/>
          <p:nvPr/>
        </p:nvSpPr>
        <p:spPr>
          <a:xfrm>
            <a:off x="6382762" y="3414278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7" name="Oval 76"/>
          <p:cNvSpPr/>
          <p:nvPr/>
        </p:nvSpPr>
        <p:spPr>
          <a:xfrm>
            <a:off x="6709717" y="3421834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8" name="Oval 77"/>
          <p:cNvSpPr/>
          <p:nvPr/>
        </p:nvSpPr>
        <p:spPr>
          <a:xfrm>
            <a:off x="7036673" y="3414278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9" name="Oval 78"/>
          <p:cNvSpPr/>
          <p:nvPr/>
        </p:nvSpPr>
        <p:spPr>
          <a:xfrm>
            <a:off x="7369006" y="3403184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80" name="Oval 79"/>
          <p:cNvSpPr/>
          <p:nvPr/>
        </p:nvSpPr>
        <p:spPr>
          <a:xfrm>
            <a:off x="7695961" y="3410741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81" name="Oval 80"/>
          <p:cNvSpPr/>
          <p:nvPr/>
        </p:nvSpPr>
        <p:spPr>
          <a:xfrm>
            <a:off x="8022917" y="3403184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28" name="Oval 27"/>
          <p:cNvSpPr/>
          <p:nvPr/>
        </p:nvSpPr>
        <p:spPr>
          <a:xfrm>
            <a:off x="3954971" y="5271683"/>
            <a:ext cx="297431" cy="2925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005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1" grpId="0" animBg="1"/>
      <p:bldP spid="72" grpId="0" animBg="1"/>
      <p:bldP spid="73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2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375" y="4556240"/>
            <a:ext cx="7640257" cy="1517019"/>
          </a:xfrm>
          <a:prstGeom prst="rect">
            <a:avLst/>
          </a:prstGeom>
        </p:spPr>
      </p:pic>
      <p:pic>
        <p:nvPicPr>
          <p:cNvPr id="62" name="Picture 61" descr="Map&#10;&#10;Description automatically generated">
            <a:extLst>
              <a:ext uri="{FF2B5EF4-FFF2-40B4-BE49-F238E27FC236}">
                <a16:creationId xmlns:a16="http://schemas.microsoft.com/office/drawing/2014/main" id="{1315B697-A2D2-5C40-91D6-BEFC76D59F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7" r="6000"/>
          <a:stretch/>
        </p:blipFill>
        <p:spPr>
          <a:xfrm rot="5400000">
            <a:off x="1020497" y="3337305"/>
            <a:ext cx="1153552" cy="115612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22847" y="1201678"/>
            <a:ext cx="7504109" cy="168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85" b="1" dirty="0"/>
              <a:t>Thank you for coming! You can now access some independent learning. Some ideas are below: </a:t>
            </a:r>
          </a:p>
          <a:p>
            <a:endParaRPr lang="en-GB" sz="2585" b="1" dirty="0"/>
          </a:p>
          <a:p>
            <a:endParaRPr lang="en-GB" sz="2585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367392" y="3547331"/>
            <a:ext cx="6149590" cy="1285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85" dirty="0"/>
              <a:t>2. You can watch the story that this activity is based on Singing Hands on YouTube. </a:t>
            </a:r>
            <a:endParaRPr lang="en-GB" sz="2585" dirty="0"/>
          </a:p>
        </p:txBody>
      </p:sp>
      <p:sp>
        <p:nvSpPr>
          <p:cNvPr id="7" name="TextBox 6"/>
          <p:cNvSpPr txBox="1"/>
          <p:nvPr/>
        </p:nvSpPr>
        <p:spPr>
          <a:xfrm>
            <a:off x="1131753" y="2039778"/>
            <a:ext cx="6149590" cy="887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85" dirty="0"/>
              <a:t>1</a:t>
            </a:r>
            <a:r>
              <a:rPr lang="en-GB" sz="2585" dirty="0"/>
              <a:t>. You can access some counting and addition games on </a:t>
            </a:r>
            <a:r>
              <a:rPr lang="en-GB" sz="2585" dirty="0">
                <a:solidFill>
                  <a:srgbClr val="FF0000"/>
                </a:solidFill>
              </a:rPr>
              <a:t>topmarks.co.uk </a:t>
            </a:r>
            <a:endParaRPr lang="en-GB" sz="2585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9189" y="2039778"/>
            <a:ext cx="2116924" cy="13327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379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6.5|14.9|21|6.1|13.2|3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5.5|6.1|6.8|18.5|0.6|0.6|0.5|0.4|0.5|10.3|12.1|11.8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.5|4|6.2|15|0.5|0.6|0.5|0.6|0.5|0.5|10.8|11.2|9.7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|5.4|6.5|15|0.6|0.6|0.6|0.6|0.5|0.6|0.5|10.1|0.9|10.8|17.2|8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|5.4|6.5|15|0.6|0.6|0.6|0.6|0.5|0.6|0.5|10.1|0.9|10.8|17.2|8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|5.4|6.5|15|0.6|0.6|0.6|0.6|0.5|0.6|0.5|10.1|0.9|10.8|17.2|8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|5.4|6.5|15|0.6|0.6|0.6|0.6|0.5|0.6|0.5|10.1|0.9|10.8|17.2|8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|5.4|6.5|15|0.6|0.6|0.6|0.6|0.5|0.6|0.5|10.1|0.9|10.8|17.2|8.2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543</TotalTime>
  <Words>520</Words>
  <Application>Microsoft Office PowerPoint</Application>
  <PresentationFormat>On-screen Show (4:3)</PresentationFormat>
  <Paragraphs>133</Paragraphs>
  <Slides>36</Slides>
  <Notes>0</Notes>
  <HiddenSlides>12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5" baseType="lpstr">
      <vt:lpstr>Calibri Light</vt:lpstr>
      <vt:lpstr>Twinkl</vt:lpstr>
      <vt:lpstr>Calibri</vt:lpstr>
      <vt:lpstr>Sassoon Infant Rg</vt:lpstr>
      <vt:lpstr>Comic Sans MS</vt:lpstr>
      <vt:lpstr>JoinedCursive1</vt:lpstr>
      <vt:lpstr>Arial</vt:lpstr>
      <vt:lpstr>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Caitlin Humphreys</cp:lastModifiedBy>
  <cp:revision>54</cp:revision>
  <dcterms:created xsi:type="dcterms:W3CDTF">2019-10-02T09:18:27Z</dcterms:created>
  <dcterms:modified xsi:type="dcterms:W3CDTF">2021-10-19T20:41:25Z</dcterms:modified>
</cp:coreProperties>
</file>