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300" r:id="rId2"/>
    <p:sldId id="294" r:id="rId3"/>
    <p:sldId id="258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1" r:id="rId29"/>
    <p:sldId id="292" r:id="rId30"/>
    <p:sldId id="293" r:id="rId31"/>
    <p:sldId id="295" r:id="rId32"/>
    <p:sldId id="296" r:id="rId33"/>
    <p:sldId id="297" r:id="rId34"/>
    <p:sldId id="298" r:id="rId35"/>
    <p:sldId id="299" r:id="rId36"/>
  </p:sldIdLst>
  <p:sldSz cx="9144000" cy="6858000" type="screen4x3"/>
  <p:notesSz cx="6858000" cy="9144000"/>
  <p:embeddedFontLst>
    <p:embeddedFont>
      <p:font typeface="Twinkl" panose="020B0604020202020204" charset="0"/>
      <p:regular r:id="rId39"/>
      <p:bold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37.jpg"/><Relationship Id="rId7" Type="http://schemas.openxmlformats.org/officeDocument/2006/relationships/image" Target="../media/image41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g"/><Relationship Id="rId10" Type="http://schemas.openxmlformats.org/officeDocument/2006/relationships/image" Target="../media/image44.jpg"/><Relationship Id="rId4" Type="http://schemas.openxmlformats.org/officeDocument/2006/relationships/image" Target="../media/image38.jpg"/><Relationship Id="rId9" Type="http://schemas.openxmlformats.org/officeDocument/2006/relationships/image" Target="../media/image4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90503" y="65001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b="1" dirty="0" smtClean="0"/>
              <a:t>English – 21.10.21</a:t>
            </a:r>
            <a:endParaRPr lang="en-GB" sz="3600" b="1" dirty="0"/>
          </a:p>
        </p:txBody>
      </p:sp>
      <p:sp>
        <p:nvSpPr>
          <p:cNvPr id="4" name="Rectangle 3"/>
          <p:cNvSpPr/>
          <p:nvPr/>
        </p:nvSpPr>
        <p:spPr>
          <a:xfrm>
            <a:off x="696686" y="2095641"/>
            <a:ext cx="79857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/>
              <a:t>WALT: talk about books </a:t>
            </a:r>
          </a:p>
          <a:p>
            <a:endParaRPr lang="en-GB" sz="3200" dirty="0"/>
          </a:p>
          <a:p>
            <a:r>
              <a:rPr lang="en-GB" sz="3200" dirty="0" smtClean="0"/>
              <a:t>WILF: </a:t>
            </a:r>
          </a:p>
          <a:p>
            <a:pPr marL="457200" indent="-457200">
              <a:buFontTx/>
              <a:buChar char="-"/>
            </a:pPr>
            <a:r>
              <a:rPr lang="en-GB" sz="3200" dirty="0" smtClean="0"/>
              <a:t>listen to a story</a:t>
            </a:r>
          </a:p>
          <a:p>
            <a:pPr marL="457200" indent="-457200">
              <a:buFontTx/>
              <a:buChar char="-"/>
            </a:pPr>
            <a:r>
              <a:rPr lang="en-GB" sz="3200" dirty="0"/>
              <a:t>a</a:t>
            </a:r>
            <a:r>
              <a:rPr lang="en-GB" sz="3200" dirty="0" smtClean="0"/>
              <a:t>nswer simple questions about a story</a:t>
            </a:r>
          </a:p>
          <a:p>
            <a:pPr marL="457200" indent="-457200">
              <a:buFontTx/>
              <a:buChar char="-"/>
            </a:pPr>
            <a:r>
              <a:rPr lang="en-GB" sz="3200" dirty="0" smtClean="0"/>
              <a:t>talk about my favourite story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3402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7462" y="1019503"/>
            <a:ext cx="7252138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Good Morning,</a:t>
            </a:r>
          </a:p>
          <a:p>
            <a:endParaRPr lang="en-GB" sz="2400" b="1" dirty="0"/>
          </a:p>
          <a:p>
            <a:r>
              <a:rPr lang="en-GB" sz="2400" b="1" dirty="0" smtClean="0"/>
              <a:t>Today I am going to share one of my favourite stories with you.</a:t>
            </a:r>
          </a:p>
          <a:p>
            <a:endParaRPr lang="en-GB" sz="2400" b="1" dirty="0"/>
          </a:p>
          <a:p>
            <a:r>
              <a:rPr lang="en-GB" sz="2400" b="1" dirty="0" smtClean="0"/>
              <a:t>Whilst I am reading the story I would like you to think about the books you have at home.</a:t>
            </a:r>
          </a:p>
          <a:p>
            <a:endParaRPr lang="en-GB" sz="2400" b="1" dirty="0"/>
          </a:p>
          <a:p>
            <a:r>
              <a:rPr lang="en-GB" sz="2400" b="1" dirty="0" smtClean="0"/>
              <a:t>Do you have a favourite story?</a:t>
            </a:r>
          </a:p>
          <a:p>
            <a:endParaRPr lang="en-GB" sz="2400" b="1" dirty="0"/>
          </a:p>
          <a:p>
            <a:r>
              <a:rPr lang="en-GB" sz="2400" b="1" dirty="0" smtClean="0"/>
              <a:t>Would you like to share this story with us today and tell us why its your favourite?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956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90"/>
            <a:ext cx="8220075" cy="994306"/>
          </a:xfrm>
        </p:spPr>
        <p:txBody>
          <a:bodyPr/>
          <a:lstStyle/>
          <a:p>
            <a:r>
              <a:rPr lang="en-GB" altLang="en-US" sz="2400" b="0" dirty="0"/>
              <a:t>Once upon a time lived Goldilocks and The Three Bears.</a:t>
            </a:r>
            <a:endParaRPr lang="en-GB" sz="2400" b="0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6603" y="2131975"/>
            <a:ext cx="4632385" cy="393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One day, Goldilocks went for a walk in the forest and found a house. She knocked, and when nobody answered, she decided to go inside.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0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At the table, there were three bowls of porridge. Goldilocks was hungry.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77" b="10177"/>
          <a:stretch/>
        </p:blipFill>
        <p:spPr>
          <a:xfrm>
            <a:off x="573655" y="1790944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07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large bowl. “This porridge is too salty!”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" b="16804"/>
          <a:stretch/>
        </p:blipFill>
        <p:spPr>
          <a:xfrm>
            <a:off x="573655" y="1790945"/>
            <a:ext cx="7987160" cy="4498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23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medium sized bowl. “This porridge is too sweet!”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4" b="7613"/>
          <a:stretch/>
        </p:blipFill>
        <p:spPr>
          <a:xfrm>
            <a:off x="934329" y="1790944"/>
            <a:ext cx="7265811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0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tasted the porridge from the small bowl. “This porridge is just right,” she said and she ate it all up.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0" b="4312"/>
          <a:stretch/>
        </p:blipFill>
        <p:spPr>
          <a:xfrm>
            <a:off x="1138757" y="1790944"/>
            <a:ext cx="6856955" cy="450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97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felt tired, so she walked into the living room and saw three chairs.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" b="18616"/>
          <a:stretch/>
        </p:blipFill>
        <p:spPr>
          <a:xfrm>
            <a:off x="573655" y="1790944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2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large chair to rest her feet. “This chair is too big!”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84" b="8870"/>
          <a:stretch/>
        </p:blipFill>
        <p:spPr>
          <a:xfrm>
            <a:off x="573655" y="1790943"/>
            <a:ext cx="7987160" cy="449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2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medium sized chair. “This chair is too big, too!”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4" b="1538"/>
          <a:stretch/>
        </p:blipFill>
        <p:spPr>
          <a:xfrm>
            <a:off x="573655" y="1790942"/>
            <a:ext cx="7987160" cy="441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26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sat in the small chair. “This chair is just right,” she sighed.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037" y="1786884"/>
            <a:ext cx="6244395" cy="44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1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as Goldilocks settled down into the chair to rest, it broke into pieces!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844" y="1775296"/>
            <a:ext cx="6260781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98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By now, Goldilocks was very tired, so she went upstairs to the bedroom.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75296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63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large bed. “This bed is too hard!” she said.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medium sized bed. "This bed is too soft!" she said.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3"/>
          <a:stretch/>
        </p:blipFill>
        <p:spPr>
          <a:xfrm>
            <a:off x="643305" y="1790944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1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She lay down on the small bed. "This bed is just right," she sighed. She curled up and fell asleep.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9" b="8065"/>
          <a:stretch/>
        </p:blipFill>
        <p:spPr>
          <a:xfrm>
            <a:off x="643305" y="1790945"/>
            <a:ext cx="7847860" cy="442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88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As she was sleeping, The Three Bears came home.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6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81"/>
          <a:stretch/>
        </p:blipFill>
        <p:spPr>
          <a:xfrm>
            <a:off x="1289987" y="1790943"/>
            <a:ext cx="6554495" cy="442709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6"/>
          <a:stretch/>
        </p:blipFill>
        <p:spPr>
          <a:xfrm>
            <a:off x="664234" y="1790942"/>
            <a:ext cx="7805063" cy="442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92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porridge,”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05" y="1766138"/>
            <a:ext cx="6295859" cy="445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87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eating my porridge and it’s all gone!”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34"/>
          <a:stretch/>
        </p:blipFill>
        <p:spPr>
          <a:xfrm>
            <a:off x="613007" y="1790944"/>
            <a:ext cx="7908454" cy="442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413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growled </a:t>
            </a:r>
            <a:br>
              <a:rPr lang="en-GB" altLang="en-US" sz="2400" b="0" dirty="0"/>
            </a:br>
            <a:r>
              <a:rPr lang="en-GB" altLang="en-US" sz="2400" b="0" dirty="0"/>
              <a:t>Daddy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339" y="1765837"/>
            <a:ext cx="6331789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08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chair!” said </a:t>
            </a:r>
            <a:br>
              <a:rPr lang="en-GB" altLang="en-US" sz="2400" b="0" dirty="0"/>
            </a:br>
            <a:r>
              <a:rPr lang="en-GB" altLang="en-US" sz="2400" b="0" dirty="0"/>
              <a:t>Mummy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42" b="4906"/>
          <a:stretch/>
        </p:blipFill>
        <p:spPr>
          <a:xfrm>
            <a:off x="612442" y="1765838"/>
            <a:ext cx="7909586" cy="447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01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sitting in my chair and it’s broken!” cried Baby Bear.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97"/>
          <a:stretch/>
        </p:blipFill>
        <p:spPr>
          <a:xfrm>
            <a:off x="612442" y="1790944"/>
            <a:ext cx="7909586" cy="445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35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When they got upstairs to the bedroom, Daddy Bear growled, “Someone’s been sleeping on my bed.”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603" y="1786008"/>
            <a:ext cx="6303263" cy="4457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50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on my bed too,” said the Mummy Bear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223" y="1790944"/>
            <a:ext cx="6312024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52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“Someone’s been sleeping in my bed, and she’s still there!” cried Baby Bear.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2" b="7858"/>
          <a:stretch/>
        </p:blipFill>
        <p:spPr>
          <a:xfrm>
            <a:off x="692467" y="1790944"/>
            <a:ext cx="7749535" cy="446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69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Just then Goldilocks woke up and saw The Three Bears. “Help!” she screamed.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415" y="1797228"/>
            <a:ext cx="6303137" cy="4457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31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44389"/>
            <a:ext cx="8220075" cy="1346555"/>
          </a:xfrm>
        </p:spPr>
        <p:txBody>
          <a:bodyPr/>
          <a:lstStyle/>
          <a:p>
            <a:pPr algn="ctr"/>
            <a:r>
              <a:rPr lang="en-GB" altLang="en-US" sz="2400" b="0" dirty="0"/>
              <a:t>Goldilocks ran down the stairs and into the forest. And she never went back into the woods again.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18"/>
          <a:stretch/>
        </p:blipFill>
        <p:spPr>
          <a:xfrm>
            <a:off x="660390" y="1790944"/>
            <a:ext cx="7813690" cy="4463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611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24303" y="1135117"/>
            <a:ext cx="696835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Who is your favourite character from, this story?</a:t>
            </a:r>
          </a:p>
          <a:p>
            <a:endParaRPr lang="en-GB" sz="2400" dirty="0"/>
          </a:p>
          <a:p>
            <a:r>
              <a:rPr lang="en-GB" sz="2400" dirty="0" smtClean="0"/>
              <a:t>My Favourite character is Baby Bear.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220" y="2408511"/>
            <a:ext cx="3184635" cy="386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64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3173" t="11875" r="13366" b="9170"/>
          <a:stretch/>
        </p:blipFill>
        <p:spPr bwMode="auto">
          <a:xfrm>
            <a:off x="1702676" y="2682654"/>
            <a:ext cx="5307723" cy="316030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1040524" y="651329"/>
            <a:ext cx="663202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 smtClean="0">
                <a:solidFill>
                  <a:srgbClr val="333333"/>
                </a:solidFill>
                <a:latin typeface="robotoregular"/>
              </a:rPr>
              <a:t>Now we are going to practise </a:t>
            </a:r>
            <a:r>
              <a:rPr lang="en-GB" b="1" dirty="0">
                <a:solidFill>
                  <a:srgbClr val="333333"/>
                </a:solidFill>
                <a:latin typeface="robotoregular"/>
              </a:rPr>
              <a:t>reading and recognising initial letters in a </a:t>
            </a:r>
            <a:r>
              <a:rPr lang="en-GB" b="1" dirty="0" smtClean="0">
                <a:solidFill>
                  <a:srgbClr val="333333"/>
                </a:solidFill>
                <a:latin typeface="robotoregular"/>
              </a:rPr>
              <a:t>word.</a:t>
            </a:r>
          </a:p>
          <a:p>
            <a:pPr algn="ctr"/>
            <a:endParaRPr lang="en-GB" b="1" dirty="0">
              <a:solidFill>
                <a:srgbClr val="333333"/>
              </a:solidFill>
              <a:latin typeface="robotoregular"/>
            </a:endParaRPr>
          </a:p>
          <a:p>
            <a:pPr algn="ctr"/>
            <a:r>
              <a:rPr lang="en-GB" b="1" i="0" u="none" strike="noStrike" dirty="0" smtClean="0">
                <a:solidFill>
                  <a:srgbClr val="333333"/>
                </a:solidFill>
                <a:effectLst/>
                <a:latin typeface="robotoregular"/>
              </a:rPr>
              <a:t>What can you see in this picture?</a:t>
            </a:r>
          </a:p>
          <a:p>
            <a:pPr algn="ctr"/>
            <a:endParaRPr lang="en-GB" b="1" dirty="0">
              <a:solidFill>
                <a:srgbClr val="333333"/>
              </a:solidFill>
              <a:latin typeface="robotoregular"/>
            </a:endParaRPr>
          </a:p>
          <a:p>
            <a:pPr algn="ctr"/>
            <a:r>
              <a:rPr lang="en-GB" b="1" i="0" u="none" strike="noStrike" dirty="0" smtClean="0">
                <a:solidFill>
                  <a:srgbClr val="333333"/>
                </a:solidFill>
                <a:effectLst/>
                <a:latin typeface="robotoregular"/>
              </a:rPr>
              <a:t>What letter does the word start with?</a:t>
            </a:r>
          </a:p>
          <a:p>
            <a:pPr algn="ctr"/>
            <a:endParaRPr lang="en-GB" b="1" i="0" u="none" strike="noStrike" dirty="0">
              <a:solidFill>
                <a:srgbClr val="333333"/>
              </a:solidFill>
              <a:effectLst/>
              <a:latin typeface="robotoregular"/>
            </a:endParaRPr>
          </a:p>
        </p:txBody>
      </p:sp>
    </p:spTree>
    <p:extLst>
      <p:ext uri="{BB962C8B-B14F-4D97-AF65-F5344CB8AC3E}">
        <p14:creationId xmlns:p14="http://schemas.microsoft.com/office/powerpoint/2010/main" val="40352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3358" t="11281" r="13923" b="10076"/>
          <a:stretch/>
        </p:blipFill>
        <p:spPr bwMode="auto">
          <a:xfrm>
            <a:off x="1618594" y="1874259"/>
            <a:ext cx="5602014" cy="37382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86000" y="84424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b="1" dirty="0">
                <a:solidFill>
                  <a:srgbClr val="333333"/>
                </a:solidFill>
                <a:latin typeface="robotoregular"/>
              </a:rPr>
              <a:t>What can you see in this picture?</a:t>
            </a:r>
          </a:p>
          <a:p>
            <a:pPr algn="ctr"/>
            <a:endParaRPr lang="en-GB" b="1" dirty="0">
              <a:solidFill>
                <a:srgbClr val="333333"/>
              </a:solidFill>
              <a:latin typeface="robotoregular"/>
            </a:endParaRPr>
          </a:p>
          <a:p>
            <a:pPr algn="ctr"/>
            <a:r>
              <a:rPr lang="en-GB" b="1" dirty="0">
                <a:solidFill>
                  <a:srgbClr val="333333"/>
                </a:solidFill>
                <a:latin typeface="robotoregular"/>
              </a:rPr>
              <a:t>What letter does the word start with?</a:t>
            </a:r>
          </a:p>
        </p:txBody>
      </p:sp>
    </p:spTree>
    <p:extLst>
      <p:ext uri="{BB962C8B-B14F-4D97-AF65-F5344CB8AC3E}">
        <p14:creationId xmlns:p14="http://schemas.microsoft.com/office/powerpoint/2010/main" val="323260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 rotWithShape="1">
          <a:blip r:embed="rId2"/>
          <a:srcRect l="12802" t="10094" r="13173" b="10944"/>
          <a:stretch/>
        </p:blipFill>
        <p:spPr bwMode="auto">
          <a:xfrm>
            <a:off x="1746938" y="1809203"/>
            <a:ext cx="5400096" cy="37297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85999" y="73914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b="1" dirty="0">
                <a:solidFill>
                  <a:srgbClr val="333333"/>
                </a:solidFill>
                <a:latin typeface="robotoregular"/>
              </a:rPr>
              <a:t>What can you see in this picture?</a:t>
            </a:r>
          </a:p>
          <a:p>
            <a:pPr algn="ctr"/>
            <a:endParaRPr lang="en-GB" b="1" dirty="0">
              <a:solidFill>
                <a:srgbClr val="333333"/>
              </a:solidFill>
              <a:latin typeface="robotoregular"/>
            </a:endParaRPr>
          </a:p>
          <a:p>
            <a:pPr algn="ctr"/>
            <a:r>
              <a:rPr lang="en-GB" b="1" dirty="0">
                <a:solidFill>
                  <a:srgbClr val="333333"/>
                </a:solidFill>
                <a:latin typeface="robotoregular"/>
              </a:rPr>
              <a:t>What letter does the word start with?</a:t>
            </a:r>
          </a:p>
        </p:txBody>
      </p:sp>
    </p:spTree>
    <p:extLst>
      <p:ext uri="{BB962C8B-B14F-4D97-AF65-F5344CB8AC3E}">
        <p14:creationId xmlns:p14="http://schemas.microsoft.com/office/powerpoint/2010/main" val="81393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8643" y="424798"/>
            <a:ext cx="62641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Now its your turn.</a:t>
            </a:r>
          </a:p>
          <a:p>
            <a:endParaRPr lang="en-GB" b="1" dirty="0"/>
          </a:p>
          <a:p>
            <a:r>
              <a:rPr lang="en-GB" b="1" dirty="0" smtClean="0"/>
              <a:t>Who would like to tell me about a story that you </a:t>
            </a:r>
          </a:p>
          <a:p>
            <a:r>
              <a:rPr lang="en-GB" b="1" dirty="0" smtClean="0"/>
              <a:t>have at home?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AutoShape 2" descr="Books for EYFS | 100 picture books to read before you are 5 years old"/>
          <p:cNvSpPr>
            <a:spLocks noChangeAspect="1" noChangeArrowheads="1"/>
          </p:cNvSpPr>
          <p:nvPr/>
        </p:nvSpPr>
        <p:spPr bwMode="auto">
          <a:xfrm>
            <a:off x="63500" y="-136525"/>
            <a:ext cx="138112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18" y="730250"/>
            <a:ext cx="1190951" cy="148868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216" y="1601130"/>
            <a:ext cx="1732095" cy="1771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467" y="4952255"/>
            <a:ext cx="2076363" cy="14854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6690" y="2932848"/>
            <a:ext cx="1831245" cy="19061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609" y="4388410"/>
            <a:ext cx="1755072" cy="17550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251" y="4669055"/>
            <a:ext cx="1728799" cy="17686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32" y="4287038"/>
            <a:ext cx="1739937" cy="171684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856" y="2075323"/>
            <a:ext cx="1794847" cy="22662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9804" y="967719"/>
            <a:ext cx="1497846" cy="1851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12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86</TotalTime>
  <Words>637</Words>
  <Application>Microsoft Office PowerPoint</Application>
  <PresentationFormat>On-screen Show (4:3)</PresentationFormat>
  <Paragraphs>65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Twinkl</vt:lpstr>
      <vt:lpstr>Calibri</vt:lpstr>
      <vt:lpstr>robotoregular</vt:lpstr>
      <vt:lpstr>Arial</vt:lpstr>
      <vt:lpstr>Office Theme</vt:lpstr>
      <vt:lpstr>PowerPoint Presentation</vt:lpstr>
      <vt:lpstr>PowerPoint Presentation</vt:lpstr>
      <vt:lpstr>PowerPoint Presentation</vt:lpstr>
      <vt:lpstr>Once upon a time lived Goldilocks and The Three Bears.</vt:lpstr>
      <vt:lpstr>One day, Goldilocks went for a walk in the forest and found a house. She knocked, and when nobody answered, she decided to go inside.</vt:lpstr>
      <vt:lpstr>At the table, there were three bowls of porridge. Goldilocks was hungry.</vt:lpstr>
      <vt:lpstr>She tasted the porridge from the large bowl. “This porridge is too salty!” she said.</vt:lpstr>
      <vt:lpstr>She tasted the porridge from the medium sized bowl. “This porridge is too sweet!” she said.</vt:lpstr>
      <vt:lpstr>She tasted the porridge from the small bowl. “This porridge is just right,” she said and she ate it all up.</vt:lpstr>
      <vt:lpstr>Goldilocks felt tired, so she walked into the living room and saw three chairs.</vt:lpstr>
      <vt:lpstr>She sat in the large chair to rest her feet. “This chair is too big!” she said.</vt:lpstr>
      <vt:lpstr>She sat in the medium sized chair. “This chair is too big, too!” she said.</vt:lpstr>
      <vt:lpstr>She sat in the small chair. “This chair is just right,” she sighed.</vt:lpstr>
      <vt:lpstr>Just as Goldilocks settled down into the chair to rest, it broke into pieces!</vt:lpstr>
      <vt:lpstr>By now, Goldilocks was very tired, so she went upstairs to the bedroom.</vt:lpstr>
      <vt:lpstr>She lay down on the large bed. “This bed is too hard!” she said.</vt:lpstr>
      <vt:lpstr>She lay down on the medium sized bed. "This bed is too soft!" she said.</vt:lpstr>
      <vt:lpstr>She lay down on the small bed. "This bed is just right," she sighed. She curled up and fell asleep.</vt:lpstr>
      <vt:lpstr>As she was sleeping, The Three Bears came home.</vt:lpstr>
      <vt:lpstr>“Someone’s been eating my porridge,” growled  Daddy Bear.</vt:lpstr>
      <vt:lpstr>“Someone’s been eating my porridge,” said  Mummy Bear.</vt:lpstr>
      <vt:lpstr>“Someone’s been eating my porridge and it’s all gone!” cried Baby Bear.</vt:lpstr>
      <vt:lpstr>“Someone’s been sitting in my chair!” growled  Daddy Bear.</vt:lpstr>
      <vt:lpstr>“Someone’s been sitting in my chair!” said  Mummy Bear.</vt:lpstr>
      <vt:lpstr>“Someone’s been sitting in my chair and it’s broken!” cried Baby Bear.</vt:lpstr>
      <vt:lpstr>When they got upstairs to the bedroom, Daddy Bear growled, “Someone’s been sleeping on my bed.”</vt:lpstr>
      <vt:lpstr>“Someone’s been sleeping on my bed too,” said the Mummy Bear</vt:lpstr>
      <vt:lpstr>“Someone’s been sleeping in my bed, and she’s still there!” cried Baby Bear.</vt:lpstr>
      <vt:lpstr>Just then Goldilocks woke up and saw The Three Bears. “Help!” she screamed.</vt:lpstr>
      <vt:lpstr>Goldilocks ran down the stairs and into the forest. And she never went back into the woods again.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Sabine Drabble</dc:creator>
  <cp:lastModifiedBy>Caitlin Humphreys</cp:lastModifiedBy>
  <cp:revision>15</cp:revision>
  <dcterms:created xsi:type="dcterms:W3CDTF">2019-05-09T09:42:14Z</dcterms:created>
  <dcterms:modified xsi:type="dcterms:W3CDTF">2021-10-19T20:53:38Z</dcterms:modified>
</cp:coreProperties>
</file>