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B215307-1DD4-4A1A-B116-6555866BAEC5}">
          <p14:sldIdLst>
            <p14:sldId id="256"/>
            <p14:sldId id="257"/>
            <p14:sldId id="258"/>
            <p14:sldId id="259"/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4" y="-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73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00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122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296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694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081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214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629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603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43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30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B82F9-E472-46D9-9EE1-DFF90CB7DC9E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34190-7FBB-44DB-B886-FCCD1D537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68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7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hyperlink" Target="https://www.google.co.uk/url?sa=i&amp;url=https://www.heraldryclipart.com/details.aspx?pid%3D4f474e1b-aafb-46a4-be78-6247d22afde6&amp;psig=AOvVaw3ike-KeLgmtoaDME-ecDXj&amp;ust=1614421169455000&amp;source=images&amp;cd=vfe&amp;ved=0CAIQjRxqFwoTCLj3uNSph-8CFQAAAAAdAAAAABA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7471"/>
            <a:ext cx="12395200" cy="82634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6850" y="1985963"/>
            <a:ext cx="9144000" cy="2387600"/>
          </a:xfrm>
        </p:spPr>
        <p:txBody>
          <a:bodyPr>
            <a:normAutofit/>
          </a:bodyPr>
          <a:lstStyle/>
          <a:p>
            <a:r>
              <a:rPr lang="en-US" sz="8800" b="1" dirty="0" smtClean="0">
                <a:latin typeface="Comic Sans MS" panose="030F0702030302020204" pitchFamily="66" charset="0"/>
              </a:rPr>
              <a:t>Cornish TACPAC</a:t>
            </a:r>
            <a:endParaRPr lang="en-GB" sz="8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69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800" b="1" dirty="0" smtClean="0">
                <a:latin typeface="Comic Sans MS" panose="030F0702030302020204" pitchFamily="66" charset="0"/>
              </a:rPr>
              <a:t>Seagulls</a:t>
            </a:r>
            <a:endParaRPr lang="en-GB" sz="88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09825"/>
            <a:ext cx="4330700" cy="167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Stroke learner with feathers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5" name="1 seagull-sound-effects - Cop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86300" y="2640012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837" y="2409825"/>
            <a:ext cx="4886325" cy="295434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978274"/>
            <a:ext cx="3075613" cy="22987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66900" y="365125"/>
            <a:ext cx="1854200" cy="12361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0900" y="365125"/>
            <a:ext cx="1854200" cy="123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32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9600" b="1" dirty="0" smtClean="0">
                <a:latin typeface="Comic Sans MS" panose="030F0702030302020204" pitchFamily="66" charset="0"/>
              </a:rPr>
              <a:t>Wind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365125"/>
            <a:ext cx="1854200" cy="1236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600" y="365124"/>
            <a:ext cx="1854200" cy="1236133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38200" y="2409825"/>
            <a:ext cx="4330700" cy="167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Flicking with pompoms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7" name="2 wind-gusts-sound-effec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25900" y="2640012"/>
            <a:ext cx="609600" cy="60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144" y="2346325"/>
            <a:ext cx="4792912" cy="3127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t="12795" b="15151"/>
          <a:stretch/>
        </p:blipFill>
        <p:spPr>
          <a:xfrm>
            <a:off x="863600" y="3746500"/>
            <a:ext cx="3771900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8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 smtClean="0">
                <a:latin typeface="Comic Sans MS" panose="030F0702030302020204" pitchFamily="66" charset="0"/>
              </a:rPr>
              <a:t>Waves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7100" y="365124"/>
            <a:ext cx="1854200" cy="12361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2600" y="365125"/>
            <a:ext cx="1854200" cy="1236133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2409825"/>
            <a:ext cx="4330700" cy="167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Gently swipe/rub with sandpaper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8" name="3 free-sound-effect-waves-crashing-on-the-beac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03800" y="2640012"/>
            <a:ext cx="6096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750" y="2223669"/>
            <a:ext cx="4603750" cy="37314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337" y="3865398"/>
            <a:ext cx="3387725" cy="251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7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3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an-culyek-hos-cornish-music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91100" y="3151187"/>
            <a:ext cx="609600" cy="609600"/>
          </a:xfr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50900" y="49609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8800" b="1" dirty="0" smtClean="0">
                <a:latin typeface="Comic Sans MS" panose="030F0702030302020204" pitchFamily="66" charset="0"/>
              </a:rPr>
              <a:t>Cornish Music</a:t>
            </a:r>
            <a:endParaRPr lang="en-GB" sz="8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200" y="496095"/>
            <a:ext cx="1854200" cy="12361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0000" y="496094"/>
            <a:ext cx="1854200" cy="123613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660400" y="2921000"/>
            <a:ext cx="4330700" cy="1679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Squashing on and off with towel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71" r="-261"/>
          <a:stretch/>
        </p:blipFill>
        <p:spPr>
          <a:xfrm>
            <a:off x="5935544" y="2786379"/>
            <a:ext cx="5895983" cy="2819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844" y="4196079"/>
            <a:ext cx="2586156" cy="223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4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3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 smtClean="0">
                <a:latin typeface="Comic Sans MS" panose="030F0702030302020204" pitchFamily="66" charset="0"/>
              </a:rPr>
              <a:t>Trelawney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100" y="365125"/>
            <a:ext cx="1854200" cy="12361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9900" y="365125"/>
            <a:ext cx="1854200" cy="1236133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2409825"/>
            <a:ext cx="4330700" cy="167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Gentle tapping with spade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8" name="5 unoffical anthem of cornwa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9300" y="2640012"/>
            <a:ext cx="6096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9" y="2409825"/>
            <a:ext cx="5936691" cy="2898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55" y="4089400"/>
            <a:ext cx="2895600" cy="2126857"/>
          </a:xfrm>
          <a:prstGeom prst="rect">
            <a:avLst/>
          </a:prstGeom>
        </p:spPr>
      </p:pic>
      <p:cxnSp>
        <p:nvCxnSpPr>
          <p:cNvPr id="2" name="Straight Connector 1"/>
          <p:cNvCxnSpPr/>
          <p:nvPr/>
        </p:nvCxnSpPr>
        <p:spPr>
          <a:xfrm>
            <a:off x="5182985" y="2443942"/>
            <a:ext cx="1828800" cy="1828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60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3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 smtClean="0">
                <a:latin typeface="Comic Sans MS" panose="030F0702030302020204" pitchFamily="66" charset="0"/>
              </a:rPr>
              <a:t>Relaxation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400" y="365125"/>
            <a:ext cx="1854200" cy="12361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9600" y="364331"/>
            <a:ext cx="1854200" cy="1236133"/>
          </a:xfrm>
          <a:prstGeom prst="rect">
            <a:avLst/>
          </a:prstGeom>
        </p:spPr>
      </p:pic>
      <p:pic>
        <p:nvPicPr>
          <p:cNvPr id="7" name="6 beltane-border-morris-dancing-the-beltane-fire-dan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6100" y="2908300"/>
            <a:ext cx="609600" cy="609600"/>
          </a:xfrm>
          <a:prstGeom prst="rect">
            <a:avLst/>
          </a:prstGeom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49250" y="2908300"/>
            <a:ext cx="4330700" cy="1679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>
                <a:latin typeface="Comic Sans MS" panose="030F0702030302020204" pitchFamily="66" charset="0"/>
              </a:rPr>
              <a:t>Relax and listen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075" y="2865543"/>
            <a:ext cx="3270250" cy="34446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60"/>
          <a:stretch/>
        </p:blipFill>
        <p:spPr>
          <a:xfrm>
            <a:off x="7840980" y="2020570"/>
            <a:ext cx="1158240" cy="11925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274" y="4387955"/>
            <a:ext cx="1698625" cy="1698625"/>
          </a:xfrm>
          <a:prstGeom prst="rect">
            <a:avLst/>
          </a:prstGeom>
        </p:spPr>
      </p:pic>
      <p:pic>
        <p:nvPicPr>
          <p:cNvPr id="2050" name="Picture 2" descr="Armorial Gold Professional Heraldry Art Package Contents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14726" y="3070523"/>
            <a:ext cx="912496" cy="89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84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6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33</Words>
  <Application>Microsoft Office PowerPoint</Application>
  <PresentationFormat>Widescreen</PresentationFormat>
  <Paragraphs>13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Cornish TACPAC</vt:lpstr>
      <vt:lpstr>Seagulls</vt:lpstr>
      <vt:lpstr>Wind</vt:lpstr>
      <vt:lpstr>Waves</vt:lpstr>
      <vt:lpstr>PowerPoint Presentation</vt:lpstr>
      <vt:lpstr>Trelawney</vt:lpstr>
      <vt:lpstr>Relaxation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Cornish TacPac</dc:title>
  <dc:creator>Ella Curtis</dc:creator>
  <cp:lastModifiedBy>Louise Doyle</cp:lastModifiedBy>
  <cp:revision>10</cp:revision>
  <dcterms:created xsi:type="dcterms:W3CDTF">2021-02-26T09:45:17Z</dcterms:created>
  <dcterms:modified xsi:type="dcterms:W3CDTF">2021-10-19T16:42:41Z</dcterms:modified>
</cp:coreProperties>
</file>