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174" y="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84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47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2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866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560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0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804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33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818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797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62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7F128-8785-4D7C-85F1-A230AF704E1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7FE93-C876-488A-9975-64DAB67B5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82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128464"/>
            <a:ext cx="83502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99" y="722936"/>
            <a:ext cx="5117205" cy="106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52736" y="12846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Name:</a:t>
            </a:r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9" y="1856656"/>
            <a:ext cx="5136271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024872"/>
              </p:ext>
            </p:extLst>
          </p:nvPr>
        </p:nvGraphicFramePr>
        <p:xfrm>
          <a:off x="534144" y="2792760"/>
          <a:ext cx="6135216" cy="68407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174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5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509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5558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128464"/>
            <a:ext cx="83502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99" y="722936"/>
            <a:ext cx="5117205" cy="106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52736" y="12846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Name:</a:t>
            </a:r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9" y="1856656"/>
            <a:ext cx="5136271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11677"/>
              </p:ext>
            </p:extLst>
          </p:nvPr>
        </p:nvGraphicFramePr>
        <p:xfrm>
          <a:off x="116632" y="2792760"/>
          <a:ext cx="6552728" cy="691277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25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25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25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25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25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8812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A4 Paper (210x297 mm)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classjoe</dc:creator>
  <cp:lastModifiedBy>Laura Wallis</cp:lastModifiedBy>
  <cp:revision>1</cp:revision>
  <dcterms:created xsi:type="dcterms:W3CDTF">2014-01-17T10:17:46Z</dcterms:created>
  <dcterms:modified xsi:type="dcterms:W3CDTF">2022-03-14T13:17:17Z</dcterms:modified>
</cp:coreProperties>
</file>