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60C0AC7-108D-4F14-AAEB-37185DEA024A}" type="datetimeFigureOut">
              <a:rPr lang="en-GB" smtClean="0"/>
              <a:t>20/10/2021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2BC1B2-6472-483A-BB16-57E39F572515}" type="slidenum">
              <a:rPr lang="en-GB" smtClean="0"/>
              <a:t>‹#›</a:t>
            </a:fld>
            <a:endParaRPr lang="en-GB"/>
          </a:p>
        </p:txBody>
      </p:sp>
    </p:spTree>
    <p:extLst>
      <p:ext uri="{BB962C8B-B14F-4D97-AF65-F5344CB8AC3E}">
        <p14:creationId xmlns:p14="http://schemas.microsoft.com/office/powerpoint/2010/main" val="215783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60C0AC7-108D-4F14-AAEB-37185DEA024A}" type="datetimeFigureOut">
              <a:rPr lang="en-GB" smtClean="0"/>
              <a:t>20/10/2021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2BC1B2-6472-483A-BB16-57E39F572515}" type="slidenum">
              <a:rPr lang="en-GB" smtClean="0"/>
              <a:t>‹#›</a:t>
            </a:fld>
            <a:endParaRPr lang="en-GB"/>
          </a:p>
        </p:txBody>
      </p:sp>
    </p:spTree>
    <p:extLst>
      <p:ext uri="{BB962C8B-B14F-4D97-AF65-F5344CB8AC3E}">
        <p14:creationId xmlns:p14="http://schemas.microsoft.com/office/powerpoint/2010/main" val="1434024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0C0AC7-108D-4F14-AAEB-37185DEA024A}" type="datetimeFigureOut">
              <a:rPr lang="en-GB" smtClean="0"/>
              <a:t>20/10/2021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2BC1B2-6472-483A-BB16-57E39F572515}" type="slidenum">
              <a:rPr lang="en-GB" smtClean="0"/>
              <a:t>‹#›</a:t>
            </a:fld>
            <a:endParaRPr lang="en-GB"/>
          </a:p>
        </p:txBody>
      </p:sp>
    </p:spTree>
    <p:extLst>
      <p:ext uri="{BB962C8B-B14F-4D97-AF65-F5344CB8AC3E}">
        <p14:creationId xmlns:p14="http://schemas.microsoft.com/office/powerpoint/2010/main" val="5385869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60C0AC7-108D-4F14-AAEB-37185DEA024A}" type="datetimeFigureOut">
              <a:rPr lang="en-GB" smtClean="0"/>
              <a:t>20/10/2021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2BC1B2-6472-483A-BB16-57E39F572515}" type="slidenum">
              <a:rPr lang="en-GB" smtClean="0"/>
              <a:t>‹#›</a:t>
            </a:fld>
            <a:endParaRPr lang="en-GB"/>
          </a:p>
        </p:txBody>
      </p:sp>
    </p:spTree>
    <p:extLst>
      <p:ext uri="{BB962C8B-B14F-4D97-AF65-F5344CB8AC3E}">
        <p14:creationId xmlns:p14="http://schemas.microsoft.com/office/powerpoint/2010/main" val="1561260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60C0AC7-108D-4F14-AAEB-37185DEA024A}" type="datetimeFigureOut">
              <a:rPr lang="en-GB" smtClean="0"/>
              <a:t>20/10/2021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2BC1B2-6472-483A-BB16-57E39F572515}" type="slidenum">
              <a:rPr lang="en-GB" smtClean="0"/>
              <a:t>‹#›</a:t>
            </a:fld>
            <a:endParaRPr lang="en-GB"/>
          </a:p>
        </p:txBody>
      </p:sp>
    </p:spTree>
    <p:extLst>
      <p:ext uri="{BB962C8B-B14F-4D97-AF65-F5344CB8AC3E}">
        <p14:creationId xmlns:p14="http://schemas.microsoft.com/office/powerpoint/2010/main" val="3297946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60C0AC7-108D-4F14-AAEB-37185DEA024A}" type="datetimeFigureOut">
              <a:rPr lang="en-GB" smtClean="0"/>
              <a:t>20/10/2021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2BC1B2-6472-483A-BB16-57E39F572515}" type="slidenum">
              <a:rPr lang="en-GB" smtClean="0"/>
              <a:t>‹#›</a:t>
            </a:fld>
            <a:endParaRPr lang="en-GB"/>
          </a:p>
        </p:txBody>
      </p:sp>
    </p:spTree>
    <p:extLst>
      <p:ext uri="{BB962C8B-B14F-4D97-AF65-F5344CB8AC3E}">
        <p14:creationId xmlns:p14="http://schemas.microsoft.com/office/powerpoint/2010/main" val="3521495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0C0AC7-108D-4F14-AAEB-37185DEA024A}" type="datetimeFigureOut">
              <a:rPr lang="en-GB" smtClean="0"/>
              <a:t>20/10/2021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2BC1B2-6472-483A-BB16-57E39F572515}" type="slidenum">
              <a:rPr lang="en-GB" smtClean="0"/>
              <a:t>‹#›</a:t>
            </a:fld>
            <a:endParaRPr lang="en-GB"/>
          </a:p>
        </p:txBody>
      </p:sp>
    </p:spTree>
    <p:extLst>
      <p:ext uri="{BB962C8B-B14F-4D97-AF65-F5344CB8AC3E}">
        <p14:creationId xmlns:p14="http://schemas.microsoft.com/office/powerpoint/2010/main" val="3179866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0C0AC7-108D-4F14-AAEB-37185DEA024A}" type="datetimeFigureOut">
              <a:rPr lang="en-GB" smtClean="0"/>
              <a:t>20/10/2021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2BC1B2-6472-483A-BB16-57E39F572515}" type="slidenum">
              <a:rPr lang="en-GB" smtClean="0"/>
              <a:t>‹#›</a:t>
            </a:fld>
            <a:endParaRPr lang="en-GB"/>
          </a:p>
        </p:txBody>
      </p:sp>
    </p:spTree>
    <p:extLst>
      <p:ext uri="{BB962C8B-B14F-4D97-AF65-F5344CB8AC3E}">
        <p14:creationId xmlns:p14="http://schemas.microsoft.com/office/powerpoint/2010/main" val="37033431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0C0AC7-108D-4F14-AAEB-37185DEA024A}" type="datetimeFigureOut">
              <a:rPr lang="en-GB" smtClean="0"/>
              <a:t>20/10/2021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2BC1B2-6472-483A-BB16-57E39F572515}" type="slidenum">
              <a:rPr lang="en-GB" smtClean="0"/>
              <a:t>‹#›</a:t>
            </a:fld>
            <a:endParaRPr lang="en-GB"/>
          </a:p>
        </p:txBody>
      </p:sp>
    </p:spTree>
    <p:extLst>
      <p:ext uri="{BB962C8B-B14F-4D97-AF65-F5344CB8AC3E}">
        <p14:creationId xmlns:p14="http://schemas.microsoft.com/office/powerpoint/2010/main" val="752749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60C0AC7-108D-4F14-AAEB-37185DEA024A}" type="datetimeFigureOut">
              <a:rPr lang="en-GB" smtClean="0"/>
              <a:t>20/10/2021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2BC1B2-6472-483A-BB16-57E39F572515}" type="slidenum">
              <a:rPr lang="en-GB" smtClean="0"/>
              <a:t>‹#›</a:t>
            </a:fld>
            <a:endParaRPr lang="en-GB"/>
          </a:p>
        </p:txBody>
      </p:sp>
    </p:spTree>
    <p:extLst>
      <p:ext uri="{BB962C8B-B14F-4D97-AF65-F5344CB8AC3E}">
        <p14:creationId xmlns:p14="http://schemas.microsoft.com/office/powerpoint/2010/main" val="2203430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60C0AC7-108D-4F14-AAEB-37185DEA024A}" type="datetimeFigureOut">
              <a:rPr lang="en-GB" smtClean="0"/>
              <a:t>20/10/2021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2BC1B2-6472-483A-BB16-57E39F572515}" type="slidenum">
              <a:rPr lang="en-GB" smtClean="0"/>
              <a:t>‹#›</a:t>
            </a:fld>
            <a:endParaRPr lang="en-GB"/>
          </a:p>
        </p:txBody>
      </p:sp>
    </p:spTree>
    <p:extLst>
      <p:ext uri="{BB962C8B-B14F-4D97-AF65-F5344CB8AC3E}">
        <p14:creationId xmlns:p14="http://schemas.microsoft.com/office/powerpoint/2010/main" val="685956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0C0AC7-108D-4F14-AAEB-37185DEA024A}" type="datetimeFigureOut">
              <a:rPr lang="en-GB" smtClean="0"/>
              <a:t>20/10/2021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2BC1B2-6472-483A-BB16-57E39F572515}" type="slidenum">
              <a:rPr lang="en-GB" smtClean="0"/>
              <a:t>‹#›</a:t>
            </a:fld>
            <a:endParaRPr lang="en-GB"/>
          </a:p>
        </p:txBody>
      </p:sp>
    </p:spTree>
    <p:extLst>
      <p:ext uri="{BB962C8B-B14F-4D97-AF65-F5344CB8AC3E}">
        <p14:creationId xmlns:p14="http://schemas.microsoft.com/office/powerpoint/2010/main" val="3542238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97874" y="928507"/>
            <a:ext cx="9144000" cy="1004796"/>
          </a:xfrm>
        </p:spPr>
        <p:txBody>
          <a:bodyPr>
            <a:normAutofit lnSpcReduction="10000"/>
          </a:bodyPr>
          <a:lstStyle/>
          <a:p>
            <a:r>
              <a:rPr lang="en-GB" sz="7200" b="1" u="sng" dirty="0" smtClean="0"/>
              <a:t>Gross Motor Dance</a:t>
            </a:r>
            <a:endParaRPr lang="en-GB" sz="7200" b="1" u="sng" dirty="0"/>
          </a:p>
        </p:txBody>
      </p:sp>
      <p:pic>
        <p:nvPicPr>
          <p:cNvPr id="102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44393" y="2401298"/>
            <a:ext cx="4250962" cy="4250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8875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160" y="1201148"/>
            <a:ext cx="10515600" cy="2378075"/>
          </a:xfrm>
        </p:spPr>
        <p:txBody>
          <a:bodyPr>
            <a:normAutofit fontScale="90000"/>
          </a:bodyPr>
          <a:lstStyle/>
          <a:p>
            <a:pPr algn="ctr"/>
            <a:r>
              <a:rPr lang="en-GB" dirty="0" smtClean="0"/>
              <a:t>Using Ribbons, bells, fabric sheets and anything else you can find to wave and shake in time with the music. We come out on the floor or are supported to move in time to the music in our chairs/walkers</a:t>
            </a:r>
            <a:br>
              <a:rPr lang="en-GB" dirty="0" smtClean="0"/>
            </a:br>
            <a:r>
              <a:rPr lang="en-GB" dirty="0" smtClean="0"/>
              <a:t/>
            </a:r>
            <a:br>
              <a:rPr lang="en-GB" dirty="0" smtClean="0"/>
            </a:br>
            <a:endParaRPr lang="en-GB" dirty="0"/>
          </a:p>
        </p:txBody>
      </p:sp>
      <p:sp>
        <p:nvSpPr>
          <p:cNvPr id="4" name="TextBox 3"/>
          <p:cNvSpPr txBox="1"/>
          <p:nvPr/>
        </p:nvSpPr>
        <p:spPr>
          <a:xfrm>
            <a:off x="1236615" y="3944983"/>
            <a:ext cx="10040983" cy="2308324"/>
          </a:xfrm>
          <a:prstGeom prst="rect">
            <a:avLst/>
          </a:prstGeom>
          <a:noFill/>
        </p:spPr>
        <p:txBody>
          <a:bodyPr wrap="square" rtlCol="0">
            <a:spAutoFit/>
          </a:bodyPr>
          <a:lstStyle/>
          <a:p>
            <a:pPr marL="285750" indent="-285750">
              <a:buFont typeface="Arial" panose="020B0604020202020204" pitchFamily="34" charset="0"/>
              <a:buChar char="•"/>
            </a:pPr>
            <a:r>
              <a:rPr lang="en-GB" dirty="0" smtClean="0"/>
              <a:t>We encourage freedom of expression… move in anyway you like.</a:t>
            </a:r>
          </a:p>
          <a:p>
            <a:pPr marL="285750" indent="-285750">
              <a:buFont typeface="Arial" panose="020B0604020202020204" pitchFamily="34" charset="0"/>
              <a:buChar char="•"/>
            </a:pPr>
            <a:r>
              <a:rPr lang="en-GB" dirty="0" smtClean="0"/>
              <a:t>Reaching, grasping, squeezing are all great and develop fine motor skills to support with independently completing tasks</a:t>
            </a:r>
          </a:p>
          <a:p>
            <a:pPr marL="285750" indent="-285750">
              <a:buFont typeface="Arial" panose="020B0604020202020204" pitchFamily="34" charset="0"/>
              <a:buChar char="•"/>
            </a:pPr>
            <a:r>
              <a:rPr lang="en-GB" dirty="0" smtClean="0"/>
              <a:t>Sound Making objects support our understanding that sound can link to objects, this is a pre reading skill that we work on all of the time</a:t>
            </a:r>
          </a:p>
          <a:p>
            <a:pPr marL="285750" indent="-285750">
              <a:buFont typeface="Arial" panose="020B0604020202020204" pitchFamily="34" charset="0"/>
              <a:buChar char="•"/>
            </a:pPr>
            <a:r>
              <a:rPr lang="en-GB" dirty="0" smtClean="0"/>
              <a:t>Offer choices of resources and watch to see which is my favourite</a:t>
            </a:r>
          </a:p>
          <a:p>
            <a:pPr marL="285750" indent="-285750">
              <a:buFont typeface="Arial" panose="020B0604020202020204" pitchFamily="34" charset="0"/>
              <a:buChar char="•"/>
            </a:pPr>
            <a:r>
              <a:rPr lang="en-GB" dirty="0" smtClean="0"/>
              <a:t>Body Percussion is great too, support me to tap my stomach or arms, bang a tray or tap me </a:t>
            </a:r>
            <a:r>
              <a:rPr lang="en-GB" dirty="0" err="1" smtClean="0"/>
              <a:t>gentley</a:t>
            </a:r>
            <a:r>
              <a:rPr lang="en-GB" dirty="0" smtClean="0"/>
              <a:t> with your hands</a:t>
            </a:r>
            <a:endParaRPr lang="en-GB" dirty="0"/>
          </a:p>
        </p:txBody>
      </p:sp>
      <p:sp>
        <p:nvSpPr>
          <p:cNvPr id="5" name="TextBox 4"/>
          <p:cNvSpPr txBox="1"/>
          <p:nvPr/>
        </p:nvSpPr>
        <p:spPr>
          <a:xfrm>
            <a:off x="4628603" y="3413760"/>
            <a:ext cx="3257005" cy="461665"/>
          </a:xfrm>
          <a:prstGeom prst="rect">
            <a:avLst/>
          </a:prstGeom>
          <a:noFill/>
        </p:spPr>
        <p:txBody>
          <a:bodyPr wrap="square" rtlCol="0">
            <a:spAutoFit/>
          </a:bodyPr>
          <a:lstStyle/>
          <a:p>
            <a:r>
              <a:rPr lang="en-GB" sz="2400" b="1" dirty="0" smtClean="0"/>
              <a:t>Some ideas to consider</a:t>
            </a:r>
            <a:endParaRPr lang="en-GB" sz="2400" b="1" dirty="0"/>
          </a:p>
        </p:txBody>
      </p:sp>
    </p:spTree>
    <p:extLst>
      <p:ext uri="{BB962C8B-B14F-4D97-AF65-F5344CB8AC3E}">
        <p14:creationId xmlns:p14="http://schemas.microsoft.com/office/powerpoint/2010/main" val="38631444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Playlist… You can find all of these songs on YouTube.</a:t>
            </a:r>
            <a:endParaRPr lang="en-GB" dirty="0"/>
          </a:p>
        </p:txBody>
      </p:sp>
      <p:sp>
        <p:nvSpPr>
          <p:cNvPr id="3" name="TextBox 2"/>
          <p:cNvSpPr txBox="1"/>
          <p:nvPr/>
        </p:nvSpPr>
        <p:spPr>
          <a:xfrm>
            <a:off x="838199" y="2211977"/>
            <a:ext cx="10509069" cy="3785652"/>
          </a:xfrm>
          <a:prstGeom prst="rect">
            <a:avLst/>
          </a:prstGeom>
          <a:noFill/>
        </p:spPr>
        <p:txBody>
          <a:bodyPr wrap="square" rtlCol="0">
            <a:spAutoFit/>
          </a:bodyPr>
          <a:lstStyle/>
          <a:p>
            <a:pPr marL="285750" indent="-285750">
              <a:buFont typeface="Arial" panose="020B0604020202020204" pitchFamily="34" charset="0"/>
              <a:buChar char="•"/>
            </a:pPr>
            <a:r>
              <a:rPr lang="en-GB" sz="3200" dirty="0" smtClean="0"/>
              <a:t>Mucho Mambo (Sway) by Shaft</a:t>
            </a:r>
          </a:p>
          <a:p>
            <a:pPr marL="285750" indent="-285750">
              <a:buFont typeface="Arial" panose="020B0604020202020204" pitchFamily="34" charset="0"/>
              <a:buChar char="•"/>
            </a:pPr>
            <a:r>
              <a:rPr lang="en-GB" sz="3200" dirty="0" smtClean="0"/>
              <a:t>Dance with me tonight by Olly </a:t>
            </a:r>
            <a:r>
              <a:rPr lang="en-GB" sz="3200" dirty="0" err="1" smtClean="0"/>
              <a:t>Murs</a:t>
            </a:r>
            <a:endParaRPr lang="en-GB" sz="3200" dirty="0" smtClean="0"/>
          </a:p>
          <a:p>
            <a:pPr marL="285750" indent="-285750">
              <a:buFont typeface="Arial" panose="020B0604020202020204" pitchFamily="34" charset="0"/>
              <a:buChar char="•"/>
            </a:pPr>
            <a:r>
              <a:rPr lang="en-GB" sz="3200" dirty="0" smtClean="0"/>
              <a:t>Roar by Katy Perry</a:t>
            </a:r>
          </a:p>
          <a:p>
            <a:pPr marL="285750" indent="-285750">
              <a:buFont typeface="Arial" panose="020B0604020202020204" pitchFamily="34" charset="0"/>
              <a:buChar char="•"/>
            </a:pPr>
            <a:r>
              <a:rPr lang="en-GB" sz="3200" dirty="0" smtClean="0"/>
              <a:t>Technicolour Beat by Oh Wonder</a:t>
            </a:r>
          </a:p>
          <a:p>
            <a:pPr marL="285750" indent="-285750">
              <a:buFont typeface="Arial" panose="020B0604020202020204" pitchFamily="34" charset="0"/>
              <a:buChar char="•"/>
            </a:pPr>
            <a:r>
              <a:rPr lang="en-GB" sz="3200" dirty="0" smtClean="0"/>
              <a:t>Dancing On My Own by Calum Scott</a:t>
            </a:r>
          </a:p>
          <a:p>
            <a:pPr marL="285750" indent="-285750">
              <a:buFont typeface="Arial" panose="020B0604020202020204" pitchFamily="34" charset="0"/>
              <a:buChar char="•"/>
            </a:pPr>
            <a:r>
              <a:rPr lang="en-GB" sz="3200" dirty="0" err="1" smtClean="0"/>
              <a:t>Amstrumental</a:t>
            </a:r>
            <a:r>
              <a:rPr lang="en-GB" sz="3200" dirty="0" smtClean="0"/>
              <a:t> by </a:t>
            </a:r>
            <a:r>
              <a:rPr lang="en-GB" sz="3200" dirty="0" err="1" smtClean="0"/>
              <a:t>Els</a:t>
            </a:r>
            <a:r>
              <a:rPr lang="en-GB" sz="3200" dirty="0" smtClean="0"/>
              <a:t> </a:t>
            </a:r>
            <a:r>
              <a:rPr lang="en-GB" sz="3200" dirty="0" err="1" smtClean="0"/>
              <a:t>Penjats</a:t>
            </a:r>
            <a:endParaRPr lang="en-GB" sz="3200" dirty="0" smtClean="0"/>
          </a:p>
          <a:p>
            <a:r>
              <a:rPr lang="en-GB" sz="2000" dirty="0" smtClean="0"/>
              <a:t>We play these songs in the same order each week. We also use disco balls and lights if you have any handy.</a:t>
            </a:r>
            <a:endParaRPr lang="en-GB" sz="2000" dirty="0"/>
          </a:p>
        </p:txBody>
      </p:sp>
    </p:spTree>
    <p:extLst>
      <p:ext uri="{BB962C8B-B14F-4D97-AF65-F5344CB8AC3E}">
        <p14:creationId xmlns:p14="http://schemas.microsoft.com/office/powerpoint/2010/main" val="35268974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645</TotalTime>
  <Words>214</Words>
  <Application>Microsoft Office PowerPoint</Application>
  <PresentationFormat>Widescreen</PresentationFormat>
  <Paragraphs>16</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Calibri Light</vt:lpstr>
      <vt:lpstr>Office Theme</vt:lpstr>
      <vt:lpstr>PowerPoint Presentation</vt:lpstr>
      <vt:lpstr>Using Ribbons, bells, fabric sheets and anything else you can find to wave and shake in time with the music. We come out on the floor or are supported to move in time to the music in our chairs/walkers  </vt:lpstr>
      <vt:lpstr>Playlist… You can find all of these songs on YouTube.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Green</dc:creator>
  <cp:lastModifiedBy>Louise Doyle</cp:lastModifiedBy>
  <cp:revision>5</cp:revision>
  <dcterms:created xsi:type="dcterms:W3CDTF">2021-10-19T21:27:36Z</dcterms:created>
  <dcterms:modified xsi:type="dcterms:W3CDTF">2021-10-20T08:19:34Z</dcterms:modified>
</cp:coreProperties>
</file>