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62" r:id="rId2"/>
    <p:sldId id="293" r:id="rId3"/>
    <p:sldId id="294" r:id="rId4"/>
    <p:sldId id="269" r:id="rId5"/>
    <p:sldId id="270" r:id="rId6"/>
    <p:sldId id="272" r:id="rId7"/>
    <p:sldId id="279" r:id="rId8"/>
    <p:sldId id="275" r:id="rId9"/>
    <p:sldId id="276" r:id="rId10"/>
    <p:sldId id="277" r:id="rId11"/>
    <p:sldId id="291" r:id="rId12"/>
    <p:sldId id="296" r:id="rId13"/>
    <p:sldId id="299" r:id="rId14"/>
    <p:sldId id="298" r:id="rId15"/>
    <p:sldId id="297" r:id="rId16"/>
    <p:sldId id="302" r:id="rId17"/>
    <p:sldId id="300" r:id="rId18"/>
    <p:sldId id="301" r:id="rId19"/>
    <p:sldId id="303" r:id="rId20"/>
    <p:sldId id="305" r:id="rId21"/>
    <p:sldId id="304" r:id="rId22"/>
    <p:sldId id="306" r:id="rId23"/>
  </p:sldIdLst>
  <p:sldSz cx="9144000" cy="6858000" type="screen4x3"/>
  <p:notesSz cx="6858000" cy="9144000"/>
  <p:embeddedFontLst>
    <p:embeddedFont>
      <p:font typeface="Twinkl SemiBold" charset="0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anose="020B0604020202020204" charset="0"/>
      <p:regular r:id="rId31"/>
      <p:bold r:id="rId3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58ABAF-E34A-4218-85D5-7A6D593105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DEA024-94A5-49FF-AF31-939587F3B9E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4FC8281-00ED-46D2-847B-D2D219BA87CC}" type="datetimeFigureOut">
              <a:rPr lang="en-GB"/>
              <a:pPr>
                <a:defRPr/>
              </a:pPr>
              <a:t>19/10/2021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9C905F-89CD-4883-9CD8-A1C0B23388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D31991-8C40-4E80-8553-3FFB5A9A241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58DA885-E603-4A54-80F8-F59A5C4DA6C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62E36A4-286B-488D-A9FB-36323777BE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FE24EF-4E1F-4AA7-B36B-F3B124ACCA6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0432F9-F029-459F-BB0C-F4F50A933F71}" type="datetimeFigureOut">
              <a:rPr lang="en-GB"/>
              <a:pPr>
                <a:defRPr/>
              </a:pPr>
              <a:t>19/10/2021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09C1818-BDB1-48CD-B47B-534030037B2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04EA89C-8C21-4B44-8398-AD2FAF45FB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5A644-0D7C-4D63-9645-F6C59482C4F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AB6C7-9F13-43F5-B5F1-EB3664E7A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3C349A5E-D26A-47D2-A9B5-D23E252BF52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17836B7-AF15-4256-91C2-FB9E98DCAC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5994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8588E3F-686F-43A9-B25A-FEF297B61CC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B53CE8C-D6D4-4881-B256-853721A5DB0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7166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3B2A6EF-58AB-40D2-AEAA-8A07D576750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3989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486461A3-1725-4D5F-81CD-4F6EC013087C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F73E6678-89E1-43B2-AA1D-0B67D43F07C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EFE4ADA-056E-4D7D-8E5F-8C75501D42E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6787033-179A-47D5-8D50-C6CEF2D1BE3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A7DAF858-1C02-41A2-AA61-5BFCAFDB3C6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4357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0600EA8-9C78-4E20-B039-DFD5E30E2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565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76976F8-27FD-4E25-B464-2445917FB91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E9E7AC5-86FE-490A-B14B-8479EE74C97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5021" y="4225159"/>
            <a:ext cx="6474372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Good Morning</a:t>
            </a:r>
          </a:p>
          <a:p>
            <a:pPr algn="ctr"/>
            <a:endParaRPr lang="en-GB" b="1" dirty="0" smtClean="0"/>
          </a:p>
          <a:p>
            <a:pPr algn="ctr"/>
            <a:r>
              <a:rPr lang="en-GB" b="1" dirty="0" smtClean="0"/>
              <a:t>Today we are going to be reading and writing some words together.</a:t>
            </a:r>
          </a:p>
          <a:p>
            <a:pPr algn="ctr"/>
            <a:r>
              <a:rPr lang="en-GB" b="1" dirty="0" smtClean="0"/>
              <a:t>Lets try to sound the letters out of these words to find the missing picture.</a:t>
            </a:r>
          </a:p>
          <a:p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1697796" y="570096"/>
            <a:ext cx="6168821" cy="273921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English </a:t>
            </a:r>
            <a:r>
              <a:rPr lang="en-GB" sz="2000" dirty="0"/>
              <a:t>– 20.10.21 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WALT: </a:t>
            </a:r>
            <a:r>
              <a:rPr lang="en-GB" sz="2000" dirty="0"/>
              <a:t>write simple words and sentences </a:t>
            </a:r>
            <a:endParaRPr lang="en-GB" sz="2000" dirty="0" smtClean="0"/>
          </a:p>
          <a:p>
            <a:pPr algn="ctr"/>
            <a:endParaRPr lang="en-GB" sz="2000" dirty="0"/>
          </a:p>
          <a:p>
            <a:pPr algn="ctr"/>
            <a:r>
              <a:rPr lang="en-GB" sz="2000" dirty="0" smtClean="0"/>
              <a:t>WILF’s: </a:t>
            </a:r>
          </a:p>
          <a:p>
            <a:pPr algn="ctr"/>
            <a:r>
              <a:rPr lang="en-GB" sz="2000" dirty="0" smtClean="0"/>
              <a:t>- attempt to blend the letters in simple CVC words</a:t>
            </a:r>
          </a:p>
          <a:p>
            <a:pPr algn="ctr"/>
            <a:r>
              <a:rPr lang="en-GB" sz="2000" dirty="0" smtClean="0"/>
              <a:t>- hear and write some sounds in words</a:t>
            </a:r>
          </a:p>
          <a:p>
            <a:pPr algn="ctr"/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031BD-8396-4219-8C31-AFA519F49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cat</a:t>
            </a:r>
          </a:p>
        </p:txBody>
      </p:sp>
      <p:pic>
        <p:nvPicPr>
          <p:cNvPr id="9219" name="Picture 4">
            <a:extLst>
              <a:ext uri="{FF2B5EF4-FFF2-40B4-BE49-F238E27FC236}">
                <a16:creationId xmlns:a16="http://schemas.microsoft.com/office/drawing/2014/main" id="{651E43D6-5C1B-4155-A7CB-2F993093A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2506663"/>
            <a:ext cx="3638550" cy="262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FAB4CD-AFC1-4D5F-B67B-CDB578717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1F317-EE3D-49FF-924E-6AB8D8B9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mat</a:t>
            </a:r>
          </a:p>
        </p:txBody>
      </p:sp>
      <p:pic>
        <p:nvPicPr>
          <p:cNvPr id="10243" name="Picture 5">
            <a:extLst>
              <a:ext uri="{FF2B5EF4-FFF2-40B4-BE49-F238E27FC236}">
                <a16:creationId xmlns:a16="http://schemas.microsoft.com/office/drawing/2014/main" id="{F22ECB85-9F20-4F47-9D4F-4583A8447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3" y="3136900"/>
            <a:ext cx="394335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C6B673-07F2-4704-AAAF-865609D581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188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BAB7F-5548-421E-AD76-099524B3A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hat</a:t>
            </a:r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id="{8DEA6A33-9D25-4644-9DC7-6F3AA4179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2762250"/>
            <a:ext cx="362585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D126527-EACD-4087-B071-65D0C09FBD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A053C-3E12-42CC-962B-6213B9BBC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bag</a:t>
            </a:r>
          </a:p>
        </p:txBody>
      </p:sp>
      <p:pic>
        <p:nvPicPr>
          <p:cNvPr id="14339" name="Picture 6">
            <a:extLst>
              <a:ext uri="{FF2B5EF4-FFF2-40B4-BE49-F238E27FC236}">
                <a16:creationId xmlns:a16="http://schemas.microsoft.com/office/drawing/2014/main" id="{D67C89F4-2532-4BBE-BE36-546EB756F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800" y="2333625"/>
            <a:ext cx="3444875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3D9BAF-E0A6-4321-B7CB-C848D4ED45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0E9CC-F778-4D0C-9055-EBCFE51D5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bus</a:t>
            </a:r>
          </a:p>
        </p:txBody>
      </p:sp>
      <p:pic>
        <p:nvPicPr>
          <p:cNvPr id="16387" name="Picture 4">
            <a:extLst>
              <a:ext uri="{FF2B5EF4-FFF2-40B4-BE49-F238E27FC236}">
                <a16:creationId xmlns:a16="http://schemas.microsoft.com/office/drawing/2014/main" id="{B633FE2F-C875-44A9-8016-AD950F38A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2754313"/>
            <a:ext cx="3981450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6716E9-6A7D-49F2-8EB3-2FC2C5AB01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49D12-ABE3-49B8-935D-EC61669E7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sun</a:t>
            </a:r>
          </a:p>
        </p:txBody>
      </p:sp>
      <p:pic>
        <p:nvPicPr>
          <p:cNvPr id="18435" name="Picture 3">
            <a:extLst>
              <a:ext uri="{FF2B5EF4-FFF2-40B4-BE49-F238E27FC236}">
                <a16:creationId xmlns:a16="http://schemas.microsoft.com/office/drawing/2014/main" id="{C7CABDC1-AB1E-42DA-A8CE-37B6CC0A0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575" y="2651125"/>
            <a:ext cx="299085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A5ABD1-DFD1-451C-96AE-E002D07A1E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B3EF1-6E5A-41CD-82F4-100A64B66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bed</a:t>
            </a:r>
          </a:p>
        </p:txBody>
      </p:sp>
      <p:pic>
        <p:nvPicPr>
          <p:cNvPr id="21507" name="Picture 7">
            <a:extLst>
              <a:ext uri="{FF2B5EF4-FFF2-40B4-BE49-F238E27FC236}">
                <a16:creationId xmlns:a16="http://schemas.microsoft.com/office/drawing/2014/main" id="{4472EE9B-7020-4EF8-AB22-BCE0E33FA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413" y="2619375"/>
            <a:ext cx="3549650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C158CA-1D22-44FA-BA8B-8B3D7C61D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D5A63-40E4-4210-BE66-05EE3BA5C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pet</a:t>
            </a:r>
          </a:p>
        </p:txBody>
      </p:sp>
      <p:pic>
        <p:nvPicPr>
          <p:cNvPr id="22531" name="Picture 6">
            <a:extLst>
              <a:ext uri="{FF2B5EF4-FFF2-40B4-BE49-F238E27FC236}">
                <a16:creationId xmlns:a16="http://schemas.microsoft.com/office/drawing/2014/main" id="{38552F2D-2944-428A-8B0D-0A9EF438D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25" y="2573338"/>
            <a:ext cx="3197225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F1793D-1237-409A-ADC6-7C35F50939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A21A9-245E-4C8F-B288-AD4221980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pen</a:t>
            </a:r>
          </a:p>
        </p:txBody>
      </p:sp>
      <p:pic>
        <p:nvPicPr>
          <p:cNvPr id="23555" name="Picture 5">
            <a:extLst>
              <a:ext uri="{FF2B5EF4-FFF2-40B4-BE49-F238E27FC236}">
                <a16:creationId xmlns:a16="http://schemas.microsoft.com/office/drawing/2014/main" id="{503D8198-BE2F-4B08-B6AA-F36C1D160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628900"/>
            <a:ext cx="2438400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E9760D4-6E7E-423C-8163-814EFFB05F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F9092-8818-4124-A4E7-0E8099ED6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dirty="0">
                <a:latin typeface="+mn-lt"/>
              </a:rPr>
              <a:t>pig</a:t>
            </a:r>
          </a:p>
        </p:txBody>
      </p:sp>
      <p:pic>
        <p:nvPicPr>
          <p:cNvPr id="35843" name="Picture 4">
            <a:extLst>
              <a:ext uri="{FF2B5EF4-FFF2-40B4-BE49-F238E27FC236}">
                <a16:creationId xmlns:a16="http://schemas.microsoft.com/office/drawing/2014/main" id="{9071AC26-4A1A-4727-92E8-A7CA1D16C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2565400"/>
            <a:ext cx="4041775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C836A9-C6F0-46B7-A35B-E76E613710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1687513"/>
            <a:ext cx="442912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2599" y="390384"/>
            <a:ext cx="7409793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Now lets try and spell some of these words. You need some paper/pen or a whiteboard/pen.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617" y="3097056"/>
            <a:ext cx="4997045" cy="279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6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41A4B7-C93C-46FB-AD7A-EAE8B80766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277" y="1958831"/>
            <a:ext cx="2583446" cy="263185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2B8876E-DD1D-443D-BE5B-D84C11DFB9D3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71DA9B9-5831-4EC5-8168-3594CAF8E190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7F78C99-14F3-4A65-AB76-81C4E621C125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3D2973-77BA-4CA3-84F5-A44A14B13B50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361ADCF1-C766-499E-890E-629CB0704A8B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B297CF6-8AD7-4FDB-85EC-9F7B297FC616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228B7C3-616F-4E03-8A87-B122154D4C9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6D23919-3B70-451A-9283-3086CB6309BF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DB553A0-D00C-48C6-83E2-CF4BDB9FEDE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D7AC0713-4C01-40D8-8AD8-24E8D254ACFD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66888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431 0.446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1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veal Button">
            <a:extLst>
              <a:ext uri="{FF2B5EF4-FFF2-40B4-BE49-F238E27FC236}">
                <a16:creationId xmlns:a16="http://schemas.microsoft.com/office/drawing/2014/main" id="{C0025EAE-3D3F-460A-9A3E-582130BCD337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918EA6B-0B21-4464-9913-3DD17F9B39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467" y="1865089"/>
            <a:ext cx="2484992" cy="29002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1979624-1E6C-4BC1-8C2A-12B5C97FBB7B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4A4A7654-7F31-4437-AC5F-667013F49DF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35D1C5C-FDB8-4E39-A055-82789DC33833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c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9C4BE3E-D7C7-4EE0-8B08-A376796AB76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BE1341E0-D5B8-454C-A910-4BBD12831C1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A086118-85FC-4DD2-AD2E-9F546FBE8DD8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E155F74-E64E-4317-8E94-3F5EA2F7232F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E574C83-4BED-4923-8EC9-9B36FDE661AD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82E8E414-B1D7-44E0-B73C-5374ABAB2DC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309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334 0.443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67" y="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566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74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205 0.2305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94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75011B-33AF-46F0-895E-4DF3896877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316" y="2312712"/>
            <a:ext cx="3219637" cy="198156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76EE04C-F3C6-4E93-A39B-35F41A13CA8D}"/>
              </a:ext>
            </a:extLst>
          </p:cNvPr>
          <p:cNvGrpSpPr/>
          <p:nvPr/>
        </p:nvGrpSpPr>
        <p:grpSpPr>
          <a:xfrm>
            <a:off x="968926" y="4765378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79E31B9-F28C-4B1F-A9CC-9802D687D73A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A15F103-5DF1-4EF7-A12A-72534C07E18B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0CA7B20-DEA5-4B58-8C0A-59FC9A0D264D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B8982FC-9DA0-4999-B2F3-D138A5FE274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649B84B-544D-41EF-8E54-EC68233BDBC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8D625F4-7847-42E2-ADC5-D2049097B3AB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20F955B5-EAED-4570-BB82-5A0DA73E0EB1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9A891B7-A85F-4AAC-B8B3-E96FC27454C0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148DD0B5-8B9F-4DE8-A3E0-D0E1B0CE69E3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28640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01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31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712AA8-5776-40A0-89A6-9AE870DF5A1C}"/>
              </a:ext>
            </a:extLst>
          </p:cNvPr>
          <p:cNvSpPr txBox="1"/>
          <p:nvPr/>
        </p:nvSpPr>
        <p:spPr>
          <a:xfrm>
            <a:off x="2927758" y="1887522"/>
            <a:ext cx="343109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>
                <a:solidFill>
                  <a:srgbClr val="85BD33"/>
                </a:solidFill>
              </a:rPr>
              <a:t>10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B25AD6A-5577-4CE2-9EE8-3C4CE097348A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776198F8-4DEF-48C2-8E2F-CF68C227A49F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FECFB2B-AD29-468A-90E9-56C4DEBA67DE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B16D31B-0249-48F0-BAFD-C2A232F45822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796B7C3A-6F8A-42B6-B2A4-700A57218744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620F3B3-47B3-4AF0-8369-02748FF5B82E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69BEE8A-D7F9-4D6A-9ECD-CBE6F821E663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98B99630-C582-42B6-9442-45B0B9F668C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0AF73E8-831F-4B74-9BF3-18A515A8863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877A583E-CFF6-442D-880C-009C828BB1A1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49572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47431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2A1ACE-B4F0-4837-B8BB-F6650F894B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713" y="1964622"/>
            <a:ext cx="2934573" cy="264111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9A3412C8-C13E-4EB0-8838-CE6F07C5D076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736B59A-06FC-4EFB-A488-9FE1F4E43F35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33BE7B3-0491-4D2F-BA7D-02DCAED5E334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0BDC093-EE86-48DB-9B64-3102CF785A61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A207131D-5800-4060-A9C7-2FCD40502500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FE839D1-294C-497E-8862-354D49F1421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15BD0C3-C2BA-44F3-9C5A-9C6BAF21B44A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BF6D329B-B1E7-49B9-A6BD-85972186A21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E917D79-BE50-49C0-A476-D7FF11E0F40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33374461-0FEF-4916-9D63-10066AF50F7F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372599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B31484-7D2A-42B1-A23D-8B4356D861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6" t="79945"/>
          <a:stretch/>
        </p:blipFill>
        <p:spPr>
          <a:xfrm rot="19607706">
            <a:off x="2638527" y="2576659"/>
            <a:ext cx="3715942" cy="137536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C4196B9-CD80-447D-A096-B3316035783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0F88EBF-7588-4874-A8C2-40D12D8B72E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516428C-0EEF-49DA-9B86-D18A2A923F74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F72AB85-4CB6-4474-AF28-99E35B095FBC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BF7DAB9-B7A3-4FF9-BECB-5D6CE7E86AC2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430C80B-16F8-4A13-81FC-477F77606C58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5F709D8-4EE0-4E08-87B6-DCE613683C61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276E6874-63C5-4B15-8602-B196D80A1EF3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D8E505C-958A-4F59-80CA-2732D8AB9C1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29" name="Reveal Button">
            <a:extLst>
              <a:ext uri="{FF2B5EF4-FFF2-40B4-BE49-F238E27FC236}">
                <a16:creationId xmlns:a16="http://schemas.microsoft.com/office/drawing/2014/main" id="{BA06A9B5-15BB-4C17-A3BA-6D563A890E15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909235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we put some of our new words into a sentence?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l="24679" t="18704" r="24302" b="44235"/>
          <a:stretch/>
        </p:blipFill>
        <p:spPr bwMode="auto">
          <a:xfrm>
            <a:off x="1355835" y="1891862"/>
            <a:ext cx="6232634" cy="25669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27509" y="1891862"/>
            <a:ext cx="18951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on </a:t>
            </a:r>
          </a:p>
          <a:p>
            <a:endParaRPr lang="en-GB" sz="7200" dirty="0"/>
          </a:p>
          <a:p>
            <a:r>
              <a:rPr lang="en-GB" sz="7200" dirty="0" smtClean="0"/>
              <a:t>a</a:t>
            </a:r>
            <a:endParaRPr lang="en-GB" sz="7200" dirty="0"/>
          </a:p>
        </p:txBody>
      </p:sp>
      <p:sp>
        <p:nvSpPr>
          <p:cNvPr id="5" name="TextBox 4"/>
          <p:cNvSpPr txBox="1"/>
          <p:nvPr/>
        </p:nvSpPr>
        <p:spPr>
          <a:xfrm>
            <a:off x="2081650" y="4685211"/>
            <a:ext cx="47200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Cat on a log. 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15520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we put some of our new words into a sentence?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4676" t="33546" r="24497" b="29297"/>
          <a:stretch/>
        </p:blipFill>
        <p:spPr bwMode="auto">
          <a:xfrm>
            <a:off x="1460937" y="1652597"/>
            <a:ext cx="5623035" cy="24491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309795" y="1724704"/>
            <a:ext cx="18951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in </a:t>
            </a:r>
          </a:p>
          <a:p>
            <a:endParaRPr lang="en-GB" sz="7200" dirty="0"/>
          </a:p>
          <a:p>
            <a:r>
              <a:rPr lang="en-GB" sz="7200" dirty="0" smtClean="0"/>
              <a:t>a</a:t>
            </a:r>
            <a:endParaRPr lang="en-GB" sz="7200" dirty="0"/>
          </a:p>
        </p:txBody>
      </p:sp>
      <p:sp>
        <p:nvSpPr>
          <p:cNvPr id="6" name="TextBox 5"/>
          <p:cNvSpPr txBox="1"/>
          <p:nvPr/>
        </p:nvSpPr>
        <p:spPr>
          <a:xfrm>
            <a:off x="2081650" y="4685211"/>
            <a:ext cx="47200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Pig in a pen. 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61997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we put some of our new words into a sentence?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4676" t="24937" r="25239" b="38973"/>
          <a:stretch/>
        </p:blipFill>
        <p:spPr bwMode="auto">
          <a:xfrm>
            <a:off x="1744717" y="1818290"/>
            <a:ext cx="5286703" cy="24837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335920" y="1917909"/>
            <a:ext cx="18951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i</a:t>
            </a:r>
            <a:r>
              <a:rPr lang="en-GB" sz="7200" dirty="0" smtClean="0"/>
              <a:t>n </a:t>
            </a:r>
          </a:p>
          <a:p>
            <a:endParaRPr lang="en-GB" sz="7200" dirty="0"/>
          </a:p>
          <a:p>
            <a:r>
              <a:rPr lang="en-GB" sz="7200" dirty="0" smtClean="0"/>
              <a:t>a</a:t>
            </a:r>
            <a:endParaRPr lang="en-GB" sz="7200" dirty="0"/>
          </a:p>
        </p:txBody>
      </p:sp>
      <p:sp>
        <p:nvSpPr>
          <p:cNvPr id="6" name="TextBox 5"/>
          <p:cNvSpPr txBox="1"/>
          <p:nvPr/>
        </p:nvSpPr>
        <p:spPr>
          <a:xfrm>
            <a:off x="2081650" y="4685211"/>
            <a:ext cx="47200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Dog in a hat. 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92902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9" y="3230802"/>
            <a:ext cx="8220075" cy="994306"/>
          </a:xfrm>
        </p:spPr>
        <p:txBody>
          <a:bodyPr/>
          <a:lstStyle/>
          <a:p>
            <a:pPr algn="ctr"/>
            <a:r>
              <a:rPr lang="en-GB" sz="2800" dirty="0" smtClean="0"/>
              <a:t>Now it’s time for you work with your grown ups at home. </a:t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You could:</a:t>
            </a:r>
            <a:br>
              <a:rPr lang="en-GB" sz="2800" dirty="0" smtClean="0"/>
            </a:br>
            <a:r>
              <a:rPr lang="en-GB" sz="2800" dirty="0" smtClean="0"/>
              <a:t>1). Access some of the writing activities in your home learning pack.</a:t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2) Explore the follow websites:</a:t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teachyourmonstertoread.com </a:t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phonicsplay.co.uk</a:t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phonicsbloom.com</a:t>
            </a:r>
            <a:br>
              <a:rPr lang="en-GB" sz="2800" dirty="0" smtClean="0"/>
            </a:br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9614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286</Words>
  <Application>Microsoft Office PowerPoint</Application>
  <PresentationFormat>On-screen Show (4:3)</PresentationFormat>
  <Paragraphs>75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Twinkl SemiBold</vt:lpstr>
      <vt:lpstr>Calibri</vt:lpstr>
      <vt:lpstr>Twinkl</vt:lpstr>
      <vt:lpstr>Arial</vt:lpstr>
      <vt:lpstr>Sassoon Infant Rg</vt:lpstr>
      <vt:lpstr>Office Theme</vt:lpstr>
      <vt:lpstr>PowerPoint Presentation</vt:lpstr>
      <vt:lpstr>cat</vt:lpstr>
      <vt:lpstr>mat</vt:lpstr>
      <vt:lpstr>hat</vt:lpstr>
      <vt:lpstr>bag</vt:lpstr>
      <vt:lpstr>bus</vt:lpstr>
      <vt:lpstr>sun</vt:lpstr>
      <vt:lpstr>bed</vt:lpstr>
      <vt:lpstr>pet</vt:lpstr>
      <vt:lpstr>pen</vt:lpstr>
      <vt:lpstr>pig</vt:lpstr>
      <vt:lpstr>PowerPoint Presentation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Can we put some of our new words into a sentence?</vt:lpstr>
      <vt:lpstr>Can we put some of our new words into a sentence?</vt:lpstr>
      <vt:lpstr>Can we put some of our new words into a sentence?</vt:lpstr>
      <vt:lpstr>Now it’s time for you work with your grown ups at home.   You could: 1). Access some of the writing activities in your home learning pack.  2) Explore the follow websites:  teachyourmonstertoread.com   phonicsplay.co.uk  phonicsbloom.com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Holmes</dc:creator>
  <cp:lastModifiedBy>Caitlin Humphreys</cp:lastModifiedBy>
  <cp:revision>14</cp:revision>
  <dcterms:created xsi:type="dcterms:W3CDTF">2017-10-16T09:27:54Z</dcterms:created>
  <dcterms:modified xsi:type="dcterms:W3CDTF">2021-10-19T20:45:07Z</dcterms:modified>
</cp:coreProperties>
</file>