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DCF692-BC94-1A47-B930-CDBCAEC08ECA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45657" cy="4980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855848-5DEA-A69F-E845-153980575F14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50446" y="0"/>
            <a:ext cx="2945657" cy="4980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63900662-7564-4455-AA0E-0F7507668BD4}" type="datetime1">
              <a:rPr lang="en-GB"/>
              <a:pPr lvl="0"/>
              <a:t>11/06/2024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5F14D51-9ADE-F04D-B03C-935EC3B998B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422279" y="1241426"/>
            <a:ext cx="5953128" cy="3349620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BF5E8C1-3208-EEC3-F192-E43967149731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79764" y="4777191"/>
            <a:ext cx="5438137" cy="39086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C97B95-106D-5FC6-2D40-2A7F63194BB3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9428579"/>
            <a:ext cx="2945657" cy="4980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A01418-AA62-3892-DF70-DA4FA394DCB7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50446" y="9428579"/>
            <a:ext cx="2945657" cy="49805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defRPr>
            </a:lvl1pPr>
          </a:lstStyle>
          <a:p>
            <a:pPr lvl="0"/>
            <a:fld id="{0AAE0B26-531F-49B0-85AC-58DFB90EA64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67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n-US" sz="1200" b="0" i="0" u="none" strike="noStrike" kern="1200" cap="none" spc="0" baseline="0">
        <a:solidFill>
          <a:srgbClr val="000000"/>
        </a:solidFill>
        <a:uFillTx/>
        <a:latin typeface="Apto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6B5E83-E52C-34F9-B800-1E66A665FC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A646A4-63E4-376E-7B20-84C1E795A370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7D3C5C5-8445-E230-12C5-7A95832E9973}"/>
              </a:ext>
            </a:extLst>
          </p:cNvPr>
          <p:cNvSpPr txBox="1"/>
          <p:nvPr/>
        </p:nvSpPr>
        <p:spPr>
          <a:xfrm>
            <a:off x="3850446" y="9428579"/>
            <a:ext cx="2945657" cy="4980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DAB387B-0B5F-43CF-913B-37FACDDE126B}" type="slidenum">
              <a:t>1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084823-8E07-9976-3427-8FC10734B3B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EBB43E-E09B-B32D-C560-24D7A84D65E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5967D1-34DE-71A9-0F22-A1F0BE78FB6D}"/>
              </a:ext>
            </a:extLst>
          </p:cNvPr>
          <p:cNvSpPr txBox="1"/>
          <p:nvPr/>
        </p:nvSpPr>
        <p:spPr>
          <a:xfrm>
            <a:off x="3850446" y="9428579"/>
            <a:ext cx="2945657" cy="4980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DF25FA4-AFD1-4EA6-A82D-6BEAE604E7DE}" type="slidenum">
              <a:t>2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D25EB5A-F428-157E-578B-657F7FD3E6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4F6CA3-20CC-1B25-F319-E084FE05F16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954B02-C438-CD93-C68C-EA39C52ACEC4}"/>
              </a:ext>
            </a:extLst>
          </p:cNvPr>
          <p:cNvSpPr txBox="1"/>
          <p:nvPr/>
        </p:nvSpPr>
        <p:spPr>
          <a:xfrm>
            <a:off x="3850446" y="9428579"/>
            <a:ext cx="2945657" cy="4980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5E9AC00-0CFC-4371-BC73-EAED4A679C72}" type="slidenum">
              <a:t>3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8E4844-6FF4-EB81-0D55-AF21909203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060B679-4CA0-B074-B5B5-10176207D059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17BF14-45F8-BB37-C648-06C65BD280D4}"/>
              </a:ext>
            </a:extLst>
          </p:cNvPr>
          <p:cNvSpPr txBox="1"/>
          <p:nvPr/>
        </p:nvSpPr>
        <p:spPr>
          <a:xfrm>
            <a:off x="3850446" y="9428579"/>
            <a:ext cx="2945657" cy="4980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8743933-F18C-4823-B9D5-EF43D39A2D08}" type="slidenum">
              <a:t>4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743AAA-5453-1651-18F2-E451E7C80DE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5A7CC1-F12A-D807-85EE-F0B968C1BCA5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263393-2A88-B02D-230F-B579C8A9E79F}"/>
              </a:ext>
            </a:extLst>
          </p:cNvPr>
          <p:cNvSpPr txBox="1"/>
          <p:nvPr/>
        </p:nvSpPr>
        <p:spPr>
          <a:xfrm>
            <a:off x="3850446" y="9428579"/>
            <a:ext cx="2945657" cy="4980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4A85A90-521E-4CDF-B1DB-7E621E4BD75E}" type="slidenum">
              <a:t>5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29ADFA-17AA-2B59-347D-555E08A480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A88D3F7-D8D4-0C85-D56D-C17A0E9A7EEA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E6E99D-2F35-E29E-D7B1-D283A0AAEAC3}"/>
              </a:ext>
            </a:extLst>
          </p:cNvPr>
          <p:cNvSpPr txBox="1"/>
          <p:nvPr/>
        </p:nvSpPr>
        <p:spPr>
          <a:xfrm>
            <a:off x="3850446" y="9428579"/>
            <a:ext cx="2945657" cy="4980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AE0A8DA-8E66-45E6-82AA-00755C337A2D}" type="slidenum">
              <a:t>6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8EB6E92-930B-30A2-0822-790D774BDD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4E86E3-2A66-C3BE-6F2F-4BCFE82E896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B4BE04-DA68-238F-DE14-A6C0572D967F}"/>
              </a:ext>
            </a:extLst>
          </p:cNvPr>
          <p:cNvSpPr txBox="1"/>
          <p:nvPr/>
        </p:nvSpPr>
        <p:spPr>
          <a:xfrm>
            <a:off x="3850446" y="9428579"/>
            <a:ext cx="2945657" cy="49805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41A61A9-ABD5-4C5A-AEC8-EC7B1183CD61}" type="slidenum">
              <a:t>7</a:t>
            </a:fld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5498DF4A-2BE1-49F7-6078-54D9F283F60E}"/>
              </a:ext>
            </a:extLst>
          </p:cNvPr>
          <p:cNvGrpSpPr/>
          <p:nvPr/>
        </p:nvGrpSpPr>
        <p:grpSpPr>
          <a:xfrm>
            <a:off x="-6217" y="0"/>
            <a:ext cx="12214828" cy="6858000"/>
            <a:chOff x="-6217" y="0"/>
            <a:chExt cx="12214828" cy="6858000"/>
          </a:xfrm>
        </p:grpSpPr>
        <p:cxnSp>
          <p:nvCxnSpPr>
            <p:cNvPr id="3" name="Straight Connector 7">
              <a:extLst>
                <a:ext uri="{FF2B5EF4-FFF2-40B4-BE49-F238E27FC236}">
                  <a16:creationId xmlns:a16="http://schemas.microsoft.com/office/drawing/2014/main" id="{86DC068F-EE59-C356-AB87-F4E7C7B31485}"/>
                </a:ext>
              </a:extLst>
            </p:cNvPr>
            <p:cNvCxnSpPr/>
            <p:nvPr/>
          </p:nvCxnSpPr>
          <p:spPr>
            <a:xfrm>
              <a:off x="-6217" y="6686284"/>
              <a:ext cx="12192005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4" name="Straight Connector 8">
              <a:extLst>
                <a:ext uri="{FF2B5EF4-FFF2-40B4-BE49-F238E27FC236}">
                  <a16:creationId xmlns:a16="http://schemas.microsoft.com/office/drawing/2014/main" id="{864BD202-97EC-91B9-6745-5254E4AC7340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5" name="Straight Connector 9">
              <a:extLst>
                <a:ext uri="{FF2B5EF4-FFF2-40B4-BE49-F238E27FC236}">
                  <a16:creationId xmlns:a16="http://schemas.microsoft.com/office/drawing/2014/main" id="{7B0BF83F-C16F-8FE4-3BB3-2D10A6A26601}"/>
                </a:ext>
              </a:extLst>
            </p:cNvPr>
            <p:cNvCxnSpPr/>
            <p:nvPr/>
          </p:nvCxnSpPr>
          <p:spPr>
            <a:xfrm>
              <a:off x="1199326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6" name="Straight Connector 10">
              <a:extLst>
                <a:ext uri="{FF2B5EF4-FFF2-40B4-BE49-F238E27FC236}">
                  <a16:creationId xmlns:a16="http://schemas.microsoft.com/office/drawing/2014/main" id="{CAD2C758-1119-1A32-B96B-61F322ED9340}"/>
                </a:ext>
              </a:extLst>
            </p:cNvPr>
            <p:cNvCxnSpPr/>
            <p:nvPr/>
          </p:nvCxnSpPr>
          <p:spPr>
            <a:xfrm>
              <a:off x="192526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7" name="Straight Connector 11">
              <a:extLst>
                <a:ext uri="{FF2B5EF4-FFF2-40B4-BE49-F238E27FC236}">
                  <a16:creationId xmlns:a16="http://schemas.microsoft.com/office/drawing/2014/main" id="{42791134-2613-427B-E16C-D8943793EFD1}"/>
                </a:ext>
              </a:extLst>
            </p:cNvPr>
            <p:cNvCxnSpPr/>
            <p:nvPr/>
          </p:nvCxnSpPr>
          <p:spPr>
            <a:xfrm>
              <a:off x="117591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8" name="Straight Connector 12">
              <a:extLst>
                <a:ext uri="{FF2B5EF4-FFF2-40B4-BE49-F238E27FC236}">
                  <a16:creationId xmlns:a16="http://schemas.microsoft.com/office/drawing/2014/main" id="{DA81BF3D-2426-F66F-187E-0073D8F57537}"/>
                </a:ext>
              </a:extLst>
            </p:cNvPr>
            <p:cNvCxnSpPr/>
            <p:nvPr/>
          </p:nvCxnSpPr>
          <p:spPr>
            <a:xfrm>
              <a:off x="215931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9" name="Straight Connector 13">
              <a:extLst>
                <a:ext uri="{FF2B5EF4-FFF2-40B4-BE49-F238E27FC236}">
                  <a16:creationId xmlns:a16="http://schemas.microsoft.com/office/drawing/2014/main" id="{9593C9B0-D10C-EBB3-642F-52150B337954}"/>
                </a:ext>
              </a:extLst>
            </p:cNvPr>
            <p:cNvCxnSpPr/>
            <p:nvPr/>
          </p:nvCxnSpPr>
          <p:spPr>
            <a:xfrm>
              <a:off x="314271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0" name="Straight Connector 14">
              <a:extLst>
                <a:ext uri="{FF2B5EF4-FFF2-40B4-BE49-F238E27FC236}">
                  <a16:creationId xmlns:a16="http://schemas.microsoft.com/office/drawing/2014/main" id="{5FA1EAF2-D808-B7DE-8D3E-C35810F43FDA}"/>
                </a:ext>
              </a:extLst>
            </p:cNvPr>
            <p:cNvCxnSpPr/>
            <p:nvPr/>
          </p:nvCxnSpPr>
          <p:spPr>
            <a:xfrm>
              <a:off x="412610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1" name="Straight Connector 15">
              <a:extLst>
                <a:ext uri="{FF2B5EF4-FFF2-40B4-BE49-F238E27FC236}">
                  <a16:creationId xmlns:a16="http://schemas.microsoft.com/office/drawing/2014/main" id="{C3E9A883-00D6-E482-6F93-4C5545593CBD}"/>
                </a:ext>
              </a:extLst>
            </p:cNvPr>
            <p:cNvCxnSpPr/>
            <p:nvPr/>
          </p:nvCxnSpPr>
          <p:spPr>
            <a:xfrm>
              <a:off x="5109493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2" name="Straight Connector 16">
              <a:extLst>
                <a:ext uri="{FF2B5EF4-FFF2-40B4-BE49-F238E27FC236}">
                  <a16:creationId xmlns:a16="http://schemas.microsoft.com/office/drawing/2014/main" id="{1FC4FB3D-2A81-7DA5-EA78-D4CE8869136E}"/>
                </a:ext>
              </a:extLst>
            </p:cNvPr>
            <p:cNvCxnSpPr/>
            <p:nvPr/>
          </p:nvCxnSpPr>
          <p:spPr>
            <a:xfrm>
              <a:off x="6092894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3" name="Straight Connector 17">
              <a:extLst>
                <a:ext uri="{FF2B5EF4-FFF2-40B4-BE49-F238E27FC236}">
                  <a16:creationId xmlns:a16="http://schemas.microsoft.com/office/drawing/2014/main" id="{1F33AB03-2914-7B93-A612-4AE743A52596}"/>
                </a:ext>
              </a:extLst>
            </p:cNvPr>
            <p:cNvCxnSpPr/>
            <p:nvPr/>
          </p:nvCxnSpPr>
          <p:spPr>
            <a:xfrm>
              <a:off x="7076285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4" name="Straight Connector 18">
              <a:extLst>
                <a:ext uri="{FF2B5EF4-FFF2-40B4-BE49-F238E27FC236}">
                  <a16:creationId xmlns:a16="http://schemas.microsoft.com/office/drawing/2014/main" id="{CB0C1D98-BF90-C2FE-A54B-058399CAE046}"/>
                </a:ext>
              </a:extLst>
            </p:cNvPr>
            <p:cNvCxnSpPr/>
            <p:nvPr/>
          </p:nvCxnSpPr>
          <p:spPr>
            <a:xfrm>
              <a:off x="80596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5" name="Straight Connector 19">
              <a:extLst>
                <a:ext uri="{FF2B5EF4-FFF2-40B4-BE49-F238E27FC236}">
                  <a16:creationId xmlns:a16="http://schemas.microsoft.com/office/drawing/2014/main" id="{FD59E9FA-93C5-7DB5-1CD9-413004D8C140}"/>
                </a:ext>
              </a:extLst>
            </p:cNvPr>
            <p:cNvCxnSpPr/>
            <p:nvPr/>
          </p:nvCxnSpPr>
          <p:spPr>
            <a:xfrm>
              <a:off x="90430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6" name="Straight Connector 20">
              <a:extLst>
                <a:ext uri="{FF2B5EF4-FFF2-40B4-BE49-F238E27FC236}">
                  <a16:creationId xmlns:a16="http://schemas.microsoft.com/office/drawing/2014/main" id="{1E334FC2-BA61-6200-7FD8-754AB291E766}"/>
                </a:ext>
              </a:extLst>
            </p:cNvPr>
            <p:cNvCxnSpPr/>
            <p:nvPr/>
          </p:nvCxnSpPr>
          <p:spPr>
            <a:xfrm>
              <a:off x="1002646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7" name="Straight Connector 21">
              <a:extLst>
                <a:ext uri="{FF2B5EF4-FFF2-40B4-BE49-F238E27FC236}">
                  <a16:creationId xmlns:a16="http://schemas.microsoft.com/office/drawing/2014/main" id="{709C7298-B3A5-1046-B806-6F6CE433148A}"/>
                </a:ext>
              </a:extLst>
            </p:cNvPr>
            <p:cNvCxnSpPr/>
            <p:nvPr/>
          </p:nvCxnSpPr>
          <p:spPr>
            <a:xfrm>
              <a:off x="1100986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8" name="Straight Connector 22">
              <a:extLst>
                <a:ext uri="{FF2B5EF4-FFF2-40B4-BE49-F238E27FC236}">
                  <a16:creationId xmlns:a16="http://schemas.microsoft.com/office/drawing/2014/main" id="{3D3DEEC1-03E3-E735-DBF7-FDC478E506B0}"/>
                </a:ext>
              </a:extLst>
            </p:cNvPr>
            <p:cNvCxnSpPr/>
            <p:nvPr/>
          </p:nvCxnSpPr>
          <p:spPr>
            <a:xfrm>
              <a:off x="1218578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9" name="Straight Connector 23">
              <a:extLst>
                <a:ext uri="{FF2B5EF4-FFF2-40B4-BE49-F238E27FC236}">
                  <a16:creationId xmlns:a16="http://schemas.microsoft.com/office/drawing/2014/main" id="{32D702C7-A396-E668-3472-131C17DA91AF}"/>
                </a:ext>
              </a:extLst>
            </p:cNvPr>
            <p:cNvCxnSpPr/>
            <p:nvPr/>
          </p:nvCxnSpPr>
          <p:spPr>
            <a:xfrm>
              <a:off x="0" y="171715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0" name="Straight Connector 24">
              <a:extLst>
                <a:ext uri="{FF2B5EF4-FFF2-40B4-BE49-F238E27FC236}">
                  <a16:creationId xmlns:a16="http://schemas.microsoft.com/office/drawing/2014/main" id="{1768CBAB-A30B-590C-39EA-5262B43C6CD0}"/>
                </a:ext>
              </a:extLst>
            </p:cNvPr>
            <p:cNvCxnSpPr/>
            <p:nvPr/>
          </p:nvCxnSpPr>
          <p:spPr>
            <a:xfrm>
              <a:off x="0" y="7145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1" name="Straight Connector 25">
              <a:extLst>
                <a:ext uri="{FF2B5EF4-FFF2-40B4-BE49-F238E27FC236}">
                  <a16:creationId xmlns:a16="http://schemas.microsoft.com/office/drawing/2014/main" id="{E602933D-533C-8E37-2DF4-8AE23390B0F1}"/>
                </a:ext>
              </a:extLst>
            </p:cNvPr>
            <p:cNvCxnSpPr/>
            <p:nvPr/>
          </p:nvCxnSpPr>
          <p:spPr>
            <a:xfrm>
              <a:off x="0" y="1257473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2" name="Straight Connector 26">
              <a:extLst>
                <a:ext uri="{FF2B5EF4-FFF2-40B4-BE49-F238E27FC236}">
                  <a16:creationId xmlns:a16="http://schemas.microsoft.com/office/drawing/2014/main" id="{D90DC02B-4D0F-5C0D-F485-09F225FE8D7E}"/>
                </a:ext>
              </a:extLst>
            </p:cNvPr>
            <p:cNvCxnSpPr/>
            <p:nvPr/>
          </p:nvCxnSpPr>
          <p:spPr>
            <a:xfrm>
              <a:off x="0" y="1800362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3" name="Straight Connector 27">
              <a:extLst>
                <a:ext uri="{FF2B5EF4-FFF2-40B4-BE49-F238E27FC236}">
                  <a16:creationId xmlns:a16="http://schemas.microsoft.com/office/drawing/2014/main" id="{8835239A-DE55-C158-1ABA-601C5C5BE1CB}"/>
                </a:ext>
              </a:extLst>
            </p:cNvPr>
            <p:cNvCxnSpPr/>
            <p:nvPr/>
          </p:nvCxnSpPr>
          <p:spPr>
            <a:xfrm>
              <a:off x="0" y="2343241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4" name="Straight Connector 28">
              <a:extLst>
                <a:ext uri="{FF2B5EF4-FFF2-40B4-BE49-F238E27FC236}">
                  <a16:creationId xmlns:a16="http://schemas.microsoft.com/office/drawing/2014/main" id="{1BA331B4-71E9-DA5B-FCC3-11621BCA045D}"/>
                </a:ext>
              </a:extLst>
            </p:cNvPr>
            <p:cNvCxnSpPr/>
            <p:nvPr/>
          </p:nvCxnSpPr>
          <p:spPr>
            <a:xfrm>
              <a:off x="0" y="288612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5" name="Straight Connector 29">
              <a:extLst>
                <a:ext uri="{FF2B5EF4-FFF2-40B4-BE49-F238E27FC236}">
                  <a16:creationId xmlns:a16="http://schemas.microsoft.com/office/drawing/2014/main" id="{35CF7B9F-A524-6D22-8E05-6874586D6059}"/>
                </a:ext>
              </a:extLst>
            </p:cNvPr>
            <p:cNvCxnSpPr/>
            <p:nvPr/>
          </p:nvCxnSpPr>
          <p:spPr>
            <a:xfrm>
              <a:off x="0" y="3429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6" name="Straight Connector 30">
              <a:extLst>
                <a:ext uri="{FF2B5EF4-FFF2-40B4-BE49-F238E27FC236}">
                  <a16:creationId xmlns:a16="http://schemas.microsoft.com/office/drawing/2014/main" id="{C5E05F09-BF1D-2DA5-528F-513E87EEDD34}"/>
                </a:ext>
              </a:extLst>
            </p:cNvPr>
            <p:cNvCxnSpPr/>
            <p:nvPr/>
          </p:nvCxnSpPr>
          <p:spPr>
            <a:xfrm>
              <a:off x="0" y="3971879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7" name="Straight Connector 31">
              <a:extLst>
                <a:ext uri="{FF2B5EF4-FFF2-40B4-BE49-F238E27FC236}">
                  <a16:creationId xmlns:a16="http://schemas.microsoft.com/office/drawing/2014/main" id="{F7ACAE70-45DF-0B19-AB15-B4099DD162ED}"/>
                </a:ext>
              </a:extLst>
            </p:cNvPr>
            <p:cNvCxnSpPr/>
            <p:nvPr/>
          </p:nvCxnSpPr>
          <p:spPr>
            <a:xfrm>
              <a:off x="0" y="4514767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8" name="Straight Connector 32">
              <a:extLst>
                <a:ext uri="{FF2B5EF4-FFF2-40B4-BE49-F238E27FC236}">
                  <a16:creationId xmlns:a16="http://schemas.microsoft.com/office/drawing/2014/main" id="{B3F07B74-614B-B039-270B-528D2C3A893D}"/>
                </a:ext>
              </a:extLst>
            </p:cNvPr>
            <p:cNvCxnSpPr/>
            <p:nvPr/>
          </p:nvCxnSpPr>
          <p:spPr>
            <a:xfrm>
              <a:off x="0" y="505764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9" name="Straight Connector 33">
              <a:extLst>
                <a:ext uri="{FF2B5EF4-FFF2-40B4-BE49-F238E27FC236}">
                  <a16:creationId xmlns:a16="http://schemas.microsoft.com/office/drawing/2014/main" id="{E856041D-4B15-BC58-F938-5E8998738BA3}"/>
                </a:ext>
              </a:extLst>
            </p:cNvPr>
            <p:cNvCxnSpPr/>
            <p:nvPr/>
          </p:nvCxnSpPr>
          <p:spPr>
            <a:xfrm>
              <a:off x="0" y="560052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0" name="Straight Connector 34">
              <a:extLst>
                <a:ext uri="{FF2B5EF4-FFF2-40B4-BE49-F238E27FC236}">
                  <a16:creationId xmlns:a16="http://schemas.microsoft.com/office/drawing/2014/main" id="{16F6BEE9-53C2-7995-A0F4-E7116447C92B}"/>
                </a:ext>
              </a:extLst>
            </p:cNvPr>
            <p:cNvCxnSpPr/>
            <p:nvPr/>
          </p:nvCxnSpPr>
          <p:spPr>
            <a:xfrm>
              <a:off x="0" y="6858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1" name="Straight Connector 35">
              <a:extLst>
                <a:ext uri="{FF2B5EF4-FFF2-40B4-BE49-F238E27FC236}">
                  <a16:creationId xmlns:a16="http://schemas.microsoft.com/office/drawing/2014/main" id="{3798AE39-4002-688F-F71A-E1968D5A30CE}"/>
                </a:ext>
              </a:extLst>
            </p:cNvPr>
            <p:cNvCxnSpPr/>
            <p:nvPr/>
          </p:nvCxnSpPr>
          <p:spPr>
            <a:xfrm>
              <a:off x="16614" y="6143405"/>
              <a:ext cx="12191997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2" name="Straight Connector 36">
              <a:extLst>
                <a:ext uri="{FF2B5EF4-FFF2-40B4-BE49-F238E27FC236}">
                  <a16:creationId xmlns:a16="http://schemas.microsoft.com/office/drawing/2014/main" id="{6845477F-E502-49BD-E26A-FE2332AC3B22}"/>
                </a:ext>
              </a:extLst>
            </p:cNvPr>
            <p:cNvCxnSpPr/>
            <p:nvPr/>
          </p:nvCxnSpPr>
          <p:spPr>
            <a:xfrm>
              <a:off x="684227" y="171715"/>
              <a:ext cx="0" cy="651146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3" name="Straight Connector 37">
              <a:extLst>
                <a:ext uri="{FF2B5EF4-FFF2-40B4-BE49-F238E27FC236}">
                  <a16:creationId xmlns:a16="http://schemas.microsoft.com/office/drawing/2014/main" id="{C4251AD7-4118-654B-E8FE-CBA1BE92D6DE}"/>
                </a:ext>
              </a:extLst>
            </p:cNvPr>
            <p:cNvCxnSpPr/>
            <p:nvPr/>
          </p:nvCxnSpPr>
          <p:spPr>
            <a:xfrm>
              <a:off x="11508409" y="173269"/>
              <a:ext cx="0" cy="6511461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</p:grpSp>
      <p:sp>
        <p:nvSpPr>
          <p:cNvPr id="34" name="Title 1">
            <a:extLst>
              <a:ext uri="{FF2B5EF4-FFF2-40B4-BE49-F238E27FC236}">
                <a16:creationId xmlns:a16="http://schemas.microsoft.com/office/drawing/2014/main" id="{02B8DF19-AB3D-5CE2-9499-E6BD10E8834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91076" y="722906"/>
            <a:ext cx="10495903" cy="2460769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5" name="Subtitle 2">
            <a:extLst>
              <a:ext uri="{FF2B5EF4-FFF2-40B4-BE49-F238E27FC236}">
                <a16:creationId xmlns:a16="http://schemas.microsoft.com/office/drawing/2014/main" id="{5C84D56C-9A39-ED51-DAC4-23D188E6AF5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91076" y="3429000"/>
            <a:ext cx="10495903" cy="2306638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36" name="Right Triangle 38">
            <a:extLst>
              <a:ext uri="{FF2B5EF4-FFF2-40B4-BE49-F238E27FC236}">
                <a16:creationId xmlns:a16="http://schemas.microsoft.com/office/drawing/2014/main" id="{6FFFC5F8-DF53-ED38-2BD2-9A98613D2F02}"/>
              </a:ext>
            </a:extLst>
          </p:cNvPr>
          <p:cNvSpPr/>
          <p:nvPr/>
        </p:nvSpPr>
        <p:spPr>
          <a:xfrm rot="13499997">
            <a:off x="-281091" y="2607866"/>
            <a:ext cx="568290" cy="56829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7FA2BA">
              <a:alpha val="5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Grandview"/>
            </a:endParaRPr>
          </a:p>
        </p:txBody>
      </p:sp>
      <p:sp>
        <p:nvSpPr>
          <p:cNvPr id="37" name="Date Placeholder 3">
            <a:extLst>
              <a:ext uri="{FF2B5EF4-FFF2-40B4-BE49-F238E27FC236}">
                <a16:creationId xmlns:a16="http://schemas.microsoft.com/office/drawing/2014/main" id="{5632162F-0537-6F50-CFBC-A352F5AA30F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3E567C8-265D-40A3-9FCF-4B747B9E4652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38" name="Footer Placeholder 4">
            <a:extLst>
              <a:ext uri="{FF2B5EF4-FFF2-40B4-BE49-F238E27FC236}">
                <a16:creationId xmlns:a16="http://schemas.microsoft.com/office/drawing/2014/main" id="{61C8F4BF-B138-36BB-DBCC-AC33179BAF2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9" name="Slide Number Placeholder 5">
            <a:extLst>
              <a:ext uri="{FF2B5EF4-FFF2-40B4-BE49-F238E27FC236}">
                <a16:creationId xmlns:a16="http://schemas.microsoft.com/office/drawing/2014/main" id="{E9B3B20C-6593-948D-5714-42F97F94BD3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769726F-0F38-4738-BA38-5D9C69B23045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23851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6E66E-49C4-4487-4F59-2FDF5A71961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4C719-156A-D846-7BFB-462910B7861E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030073-0915-E011-C1B3-8C6698E7D20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468C73-D3A2-4500-BEB0-467E432529F9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1F177F-8BF0-5406-18A8-917D8E5AF6B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78E52-9109-664B-C003-2F7E542DC91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E08D09-8168-48C2-8F8B-B14B294FC8C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87482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F5FB3EA1-1C54-4FC0-AC12-4B28C376717D}"/>
              </a:ext>
            </a:extLst>
          </p:cNvPr>
          <p:cNvGrpSpPr/>
          <p:nvPr/>
        </p:nvGrpSpPr>
        <p:grpSpPr>
          <a:xfrm>
            <a:off x="-6217" y="0"/>
            <a:ext cx="12214828" cy="6858000"/>
            <a:chOff x="-6217" y="0"/>
            <a:chExt cx="12214828" cy="6858000"/>
          </a:xfrm>
        </p:grpSpPr>
        <p:cxnSp>
          <p:nvCxnSpPr>
            <p:cNvPr id="3" name="Straight Connector 7">
              <a:extLst>
                <a:ext uri="{FF2B5EF4-FFF2-40B4-BE49-F238E27FC236}">
                  <a16:creationId xmlns:a16="http://schemas.microsoft.com/office/drawing/2014/main" id="{A4095C2A-DFC8-A67E-4A67-4D46CBDD6CD3}"/>
                </a:ext>
              </a:extLst>
            </p:cNvPr>
            <p:cNvCxnSpPr/>
            <p:nvPr/>
          </p:nvCxnSpPr>
          <p:spPr>
            <a:xfrm>
              <a:off x="-6217" y="6686284"/>
              <a:ext cx="12192005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4" name="Straight Connector 8">
              <a:extLst>
                <a:ext uri="{FF2B5EF4-FFF2-40B4-BE49-F238E27FC236}">
                  <a16:creationId xmlns:a16="http://schemas.microsoft.com/office/drawing/2014/main" id="{CB3534A4-FB02-04C1-E6DD-98540C3830B2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5" name="Straight Connector 9">
              <a:extLst>
                <a:ext uri="{FF2B5EF4-FFF2-40B4-BE49-F238E27FC236}">
                  <a16:creationId xmlns:a16="http://schemas.microsoft.com/office/drawing/2014/main" id="{E919C4DE-AA5F-A0A9-2421-FA2DF151BAF6}"/>
                </a:ext>
              </a:extLst>
            </p:cNvPr>
            <p:cNvCxnSpPr/>
            <p:nvPr/>
          </p:nvCxnSpPr>
          <p:spPr>
            <a:xfrm>
              <a:off x="1199326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6" name="Straight Connector 10">
              <a:extLst>
                <a:ext uri="{FF2B5EF4-FFF2-40B4-BE49-F238E27FC236}">
                  <a16:creationId xmlns:a16="http://schemas.microsoft.com/office/drawing/2014/main" id="{579A7C54-5460-A4D0-6D18-78C2600C581C}"/>
                </a:ext>
              </a:extLst>
            </p:cNvPr>
            <p:cNvCxnSpPr/>
            <p:nvPr/>
          </p:nvCxnSpPr>
          <p:spPr>
            <a:xfrm>
              <a:off x="192526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7" name="Straight Connector 11">
              <a:extLst>
                <a:ext uri="{FF2B5EF4-FFF2-40B4-BE49-F238E27FC236}">
                  <a16:creationId xmlns:a16="http://schemas.microsoft.com/office/drawing/2014/main" id="{CC4BA062-2F18-00BF-A802-CB04B561FA6F}"/>
                </a:ext>
              </a:extLst>
            </p:cNvPr>
            <p:cNvCxnSpPr/>
            <p:nvPr/>
          </p:nvCxnSpPr>
          <p:spPr>
            <a:xfrm>
              <a:off x="117591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8" name="Straight Connector 12">
              <a:extLst>
                <a:ext uri="{FF2B5EF4-FFF2-40B4-BE49-F238E27FC236}">
                  <a16:creationId xmlns:a16="http://schemas.microsoft.com/office/drawing/2014/main" id="{728D0F53-8285-B7E3-A1F0-92DF0D9764B0}"/>
                </a:ext>
              </a:extLst>
            </p:cNvPr>
            <p:cNvCxnSpPr/>
            <p:nvPr/>
          </p:nvCxnSpPr>
          <p:spPr>
            <a:xfrm>
              <a:off x="215931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9" name="Straight Connector 13">
              <a:extLst>
                <a:ext uri="{FF2B5EF4-FFF2-40B4-BE49-F238E27FC236}">
                  <a16:creationId xmlns:a16="http://schemas.microsoft.com/office/drawing/2014/main" id="{4B0CCDD8-2455-1551-4255-F677D496FED0}"/>
                </a:ext>
              </a:extLst>
            </p:cNvPr>
            <p:cNvCxnSpPr/>
            <p:nvPr/>
          </p:nvCxnSpPr>
          <p:spPr>
            <a:xfrm>
              <a:off x="314271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0" name="Straight Connector 14">
              <a:extLst>
                <a:ext uri="{FF2B5EF4-FFF2-40B4-BE49-F238E27FC236}">
                  <a16:creationId xmlns:a16="http://schemas.microsoft.com/office/drawing/2014/main" id="{67ABB2C1-1199-6AE8-5D86-B086B0D0FB7A}"/>
                </a:ext>
              </a:extLst>
            </p:cNvPr>
            <p:cNvCxnSpPr/>
            <p:nvPr/>
          </p:nvCxnSpPr>
          <p:spPr>
            <a:xfrm>
              <a:off x="412610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1" name="Straight Connector 15">
              <a:extLst>
                <a:ext uri="{FF2B5EF4-FFF2-40B4-BE49-F238E27FC236}">
                  <a16:creationId xmlns:a16="http://schemas.microsoft.com/office/drawing/2014/main" id="{8FE18F5F-5F88-4109-DF33-BCD8D1800AF1}"/>
                </a:ext>
              </a:extLst>
            </p:cNvPr>
            <p:cNvCxnSpPr/>
            <p:nvPr/>
          </p:nvCxnSpPr>
          <p:spPr>
            <a:xfrm>
              <a:off x="5109493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2" name="Straight Connector 16">
              <a:extLst>
                <a:ext uri="{FF2B5EF4-FFF2-40B4-BE49-F238E27FC236}">
                  <a16:creationId xmlns:a16="http://schemas.microsoft.com/office/drawing/2014/main" id="{358F141A-09CF-1BEA-DDF7-F92C2B06FB64}"/>
                </a:ext>
              </a:extLst>
            </p:cNvPr>
            <p:cNvCxnSpPr/>
            <p:nvPr/>
          </p:nvCxnSpPr>
          <p:spPr>
            <a:xfrm>
              <a:off x="6092894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3" name="Straight Connector 17">
              <a:extLst>
                <a:ext uri="{FF2B5EF4-FFF2-40B4-BE49-F238E27FC236}">
                  <a16:creationId xmlns:a16="http://schemas.microsoft.com/office/drawing/2014/main" id="{02EE9AF3-1AAD-8BB5-C03E-EA4B29A2E9DD}"/>
                </a:ext>
              </a:extLst>
            </p:cNvPr>
            <p:cNvCxnSpPr/>
            <p:nvPr/>
          </p:nvCxnSpPr>
          <p:spPr>
            <a:xfrm>
              <a:off x="7076285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4" name="Straight Connector 18">
              <a:extLst>
                <a:ext uri="{FF2B5EF4-FFF2-40B4-BE49-F238E27FC236}">
                  <a16:creationId xmlns:a16="http://schemas.microsoft.com/office/drawing/2014/main" id="{AE453F01-B138-A1FD-9957-A1CB07E0AD99}"/>
                </a:ext>
              </a:extLst>
            </p:cNvPr>
            <p:cNvCxnSpPr/>
            <p:nvPr/>
          </p:nvCxnSpPr>
          <p:spPr>
            <a:xfrm>
              <a:off x="80596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5" name="Straight Connector 19">
              <a:extLst>
                <a:ext uri="{FF2B5EF4-FFF2-40B4-BE49-F238E27FC236}">
                  <a16:creationId xmlns:a16="http://schemas.microsoft.com/office/drawing/2014/main" id="{46E2276C-7CDD-16C1-AA8E-B81F5FEB648B}"/>
                </a:ext>
              </a:extLst>
            </p:cNvPr>
            <p:cNvCxnSpPr/>
            <p:nvPr/>
          </p:nvCxnSpPr>
          <p:spPr>
            <a:xfrm>
              <a:off x="90430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6" name="Straight Connector 20">
              <a:extLst>
                <a:ext uri="{FF2B5EF4-FFF2-40B4-BE49-F238E27FC236}">
                  <a16:creationId xmlns:a16="http://schemas.microsoft.com/office/drawing/2014/main" id="{22A45F08-A210-48BA-31DA-BD8CAE75686D}"/>
                </a:ext>
              </a:extLst>
            </p:cNvPr>
            <p:cNvCxnSpPr/>
            <p:nvPr/>
          </p:nvCxnSpPr>
          <p:spPr>
            <a:xfrm>
              <a:off x="1002646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7" name="Straight Connector 21">
              <a:extLst>
                <a:ext uri="{FF2B5EF4-FFF2-40B4-BE49-F238E27FC236}">
                  <a16:creationId xmlns:a16="http://schemas.microsoft.com/office/drawing/2014/main" id="{AF416BD3-A8E0-3995-DB75-69B312AA6062}"/>
                </a:ext>
              </a:extLst>
            </p:cNvPr>
            <p:cNvCxnSpPr/>
            <p:nvPr/>
          </p:nvCxnSpPr>
          <p:spPr>
            <a:xfrm>
              <a:off x="1100986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8" name="Straight Connector 22">
              <a:extLst>
                <a:ext uri="{FF2B5EF4-FFF2-40B4-BE49-F238E27FC236}">
                  <a16:creationId xmlns:a16="http://schemas.microsoft.com/office/drawing/2014/main" id="{B8482B1A-CE1C-241D-5C92-00AAC6949CC2}"/>
                </a:ext>
              </a:extLst>
            </p:cNvPr>
            <p:cNvCxnSpPr/>
            <p:nvPr/>
          </p:nvCxnSpPr>
          <p:spPr>
            <a:xfrm>
              <a:off x="1218578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9" name="Straight Connector 23">
              <a:extLst>
                <a:ext uri="{FF2B5EF4-FFF2-40B4-BE49-F238E27FC236}">
                  <a16:creationId xmlns:a16="http://schemas.microsoft.com/office/drawing/2014/main" id="{8BB4A101-EA32-480A-A243-B08E360E8681}"/>
                </a:ext>
              </a:extLst>
            </p:cNvPr>
            <p:cNvCxnSpPr/>
            <p:nvPr/>
          </p:nvCxnSpPr>
          <p:spPr>
            <a:xfrm>
              <a:off x="0" y="171715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0" name="Straight Connector 24">
              <a:extLst>
                <a:ext uri="{FF2B5EF4-FFF2-40B4-BE49-F238E27FC236}">
                  <a16:creationId xmlns:a16="http://schemas.microsoft.com/office/drawing/2014/main" id="{258B1CBB-D90F-7F18-FF7A-72E408EE8CCE}"/>
                </a:ext>
              </a:extLst>
            </p:cNvPr>
            <p:cNvCxnSpPr/>
            <p:nvPr/>
          </p:nvCxnSpPr>
          <p:spPr>
            <a:xfrm>
              <a:off x="0" y="7145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1" name="Straight Connector 25">
              <a:extLst>
                <a:ext uri="{FF2B5EF4-FFF2-40B4-BE49-F238E27FC236}">
                  <a16:creationId xmlns:a16="http://schemas.microsoft.com/office/drawing/2014/main" id="{8451EB86-D3D4-EECA-25C2-8691211CE34C}"/>
                </a:ext>
              </a:extLst>
            </p:cNvPr>
            <p:cNvCxnSpPr/>
            <p:nvPr/>
          </p:nvCxnSpPr>
          <p:spPr>
            <a:xfrm>
              <a:off x="0" y="1257473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2" name="Straight Connector 26">
              <a:extLst>
                <a:ext uri="{FF2B5EF4-FFF2-40B4-BE49-F238E27FC236}">
                  <a16:creationId xmlns:a16="http://schemas.microsoft.com/office/drawing/2014/main" id="{2C8CF045-AC7C-D69F-0CF8-36D7AA4FFEC5}"/>
                </a:ext>
              </a:extLst>
            </p:cNvPr>
            <p:cNvCxnSpPr/>
            <p:nvPr/>
          </p:nvCxnSpPr>
          <p:spPr>
            <a:xfrm>
              <a:off x="0" y="1800362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3" name="Straight Connector 27">
              <a:extLst>
                <a:ext uri="{FF2B5EF4-FFF2-40B4-BE49-F238E27FC236}">
                  <a16:creationId xmlns:a16="http://schemas.microsoft.com/office/drawing/2014/main" id="{8BB294EA-6E18-5A17-54AC-DCE010A5DE3B}"/>
                </a:ext>
              </a:extLst>
            </p:cNvPr>
            <p:cNvCxnSpPr/>
            <p:nvPr/>
          </p:nvCxnSpPr>
          <p:spPr>
            <a:xfrm>
              <a:off x="0" y="2343241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4" name="Straight Connector 28">
              <a:extLst>
                <a:ext uri="{FF2B5EF4-FFF2-40B4-BE49-F238E27FC236}">
                  <a16:creationId xmlns:a16="http://schemas.microsoft.com/office/drawing/2014/main" id="{96793D4E-0B42-C87B-27E9-E87B91F59213}"/>
                </a:ext>
              </a:extLst>
            </p:cNvPr>
            <p:cNvCxnSpPr/>
            <p:nvPr/>
          </p:nvCxnSpPr>
          <p:spPr>
            <a:xfrm>
              <a:off x="0" y="288612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5" name="Straight Connector 29">
              <a:extLst>
                <a:ext uri="{FF2B5EF4-FFF2-40B4-BE49-F238E27FC236}">
                  <a16:creationId xmlns:a16="http://schemas.microsoft.com/office/drawing/2014/main" id="{D4D2A444-AA53-72EB-E6EB-74FFC06F0145}"/>
                </a:ext>
              </a:extLst>
            </p:cNvPr>
            <p:cNvCxnSpPr/>
            <p:nvPr/>
          </p:nvCxnSpPr>
          <p:spPr>
            <a:xfrm>
              <a:off x="0" y="3429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6" name="Straight Connector 30">
              <a:extLst>
                <a:ext uri="{FF2B5EF4-FFF2-40B4-BE49-F238E27FC236}">
                  <a16:creationId xmlns:a16="http://schemas.microsoft.com/office/drawing/2014/main" id="{55CDAD70-DD2B-CD2B-4AC4-AD703AD989A8}"/>
                </a:ext>
              </a:extLst>
            </p:cNvPr>
            <p:cNvCxnSpPr/>
            <p:nvPr/>
          </p:nvCxnSpPr>
          <p:spPr>
            <a:xfrm>
              <a:off x="0" y="3971879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7" name="Straight Connector 31">
              <a:extLst>
                <a:ext uri="{FF2B5EF4-FFF2-40B4-BE49-F238E27FC236}">
                  <a16:creationId xmlns:a16="http://schemas.microsoft.com/office/drawing/2014/main" id="{0C043FCF-AD9A-6630-3008-21F99E9AF71D}"/>
                </a:ext>
              </a:extLst>
            </p:cNvPr>
            <p:cNvCxnSpPr/>
            <p:nvPr/>
          </p:nvCxnSpPr>
          <p:spPr>
            <a:xfrm>
              <a:off x="0" y="4514767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8" name="Straight Connector 32">
              <a:extLst>
                <a:ext uri="{FF2B5EF4-FFF2-40B4-BE49-F238E27FC236}">
                  <a16:creationId xmlns:a16="http://schemas.microsoft.com/office/drawing/2014/main" id="{F6706D6B-2D15-E76A-AE05-258770FDA88D}"/>
                </a:ext>
              </a:extLst>
            </p:cNvPr>
            <p:cNvCxnSpPr/>
            <p:nvPr/>
          </p:nvCxnSpPr>
          <p:spPr>
            <a:xfrm>
              <a:off x="0" y="505764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9" name="Straight Connector 33">
              <a:extLst>
                <a:ext uri="{FF2B5EF4-FFF2-40B4-BE49-F238E27FC236}">
                  <a16:creationId xmlns:a16="http://schemas.microsoft.com/office/drawing/2014/main" id="{56421488-837A-67EF-32C4-1D98625986EE}"/>
                </a:ext>
              </a:extLst>
            </p:cNvPr>
            <p:cNvCxnSpPr/>
            <p:nvPr/>
          </p:nvCxnSpPr>
          <p:spPr>
            <a:xfrm>
              <a:off x="0" y="560052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0" name="Straight Connector 34">
              <a:extLst>
                <a:ext uri="{FF2B5EF4-FFF2-40B4-BE49-F238E27FC236}">
                  <a16:creationId xmlns:a16="http://schemas.microsoft.com/office/drawing/2014/main" id="{B25728DA-E29A-BE26-14F4-6CA4FAFD812E}"/>
                </a:ext>
              </a:extLst>
            </p:cNvPr>
            <p:cNvCxnSpPr/>
            <p:nvPr/>
          </p:nvCxnSpPr>
          <p:spPr>
            <a:xfrm>
              <a:off x="0" y="6858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1" name="Straight Connector 35">
              <a:extLst>
                <a:ext uri="{FF2B5EF4-FFF2-40B4-BE49-F238E27FC236}">
                  <a16:creationId xmlns:a16="http://schemas.microsoft.com/office/drawing/2014/main" id="{79BA28E4-F1FA-02F2-5514-306987C1484A}"/>
                </a:ext>
              </a:extLst>
            </p:cNvPr>
            <p:cNvCxnSpPr/>
            <p:nvPr/>
          </p:nvCxnSpPr>
          <p:spPr>
            <a:xfrm>
              <a:off x="16614" y="6143405"/>
              <a:ext cx="12191997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2" name="Straight Connector 36">
              <a:extLst>
                <a:ext uri="{FF2B5EF4-FFF2-40B4-BE49-F238E27FC236}">
                  <a16:creationId xmlns:a16="http://schemas.microsoft.com/office/drawing/2014/main" id="{6FFDBBCC-9301-40F8-EC71-3A5F2B5FCEE6}"/>
                </a:ext>
              </a:extLst>
            </p:cNvPr>
            <p:cNvCxnSpPr/>
            <p:nvPr/>
          </p:nvCxnSpPr>
          <p:spPr>
            <a:xfrm>
              <a:off x="684227" y="171715"/>
              <a:ext cx="0" cy="651146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3" name="Straight Connector 37">
              <a:extLst>
                <a:ext uri="{FF2B5EF4-FFF2-40B4-BE49-F238E27FC236}">
                  <a16:creationId xmlns:a16="http://schemas.microsoft.com/office/drawing/2014/main" id="{41272B51-2C57-676B-7D03-B5FC1ADAA462}"/>
                </a:ext>
              </a:extLst>
            </p:cNvPr>
            <p:cNvCxnSpPr/>
            <p:nvPr/>
          </p:nvCxnSpPr>
          <p:spPr>
            <a:xfrm>
              <a:off x="11508409" y="173269"/>
              <a:ext cx="0" cy="6511461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</p:grpSp>
      <p:sp>
        <p:nvSpPr>
          <p:cNvPr id="34" name="Title 1">
            <a:extLst>
              <a:ext uri="{FF2B5EF4-FFF2-40B4-BE49-F238E27FC236}">
                <a16:creationId xmlns:a16="http://schemas.microsoft.com/office/drawing/2014/main" id="{78CEE9BF-6C6D-74CC-C0C7-71FCEBA0A46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076" y="718114"/>
            <a:ext cx="10312566" cy="2781504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1B7203FD-A67B-9696-C31F-8814F828DC8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076" y="3753346"/>
            <a:ext cx="10312566" cy="1991572"/>
          </a:xfrm>
        </p:spPr>
        <p:txBody>
          <a:bodyPr/>
          <a:lstStyle>
            <a:lvl1pPr marL="0" indent="0"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6" name="Right Triangle 38">
            <a:extLst>
              <a:ext uri="{FF2B5EF4-FFF2-40B4-BE49-F238E27FC236}">
                <a16:creationId xmlns:a16="http://schemas.microsoft.com/office/drawing/2014/main" id="{9569831C-72E3-A10B-0B11-95850EF30823}"/>
              </a:ext>
            </a:extLst>
          </p:cNvPr>
          <p:cNvSpPr/>
          <p:nvPr/>
        </p:nvSpPr>
        <p:spPr>
          <a:xfrm rot="13499997">
            <a:off x="-281091" y="2607866"/>
            <a:ext cx="568290" cy="56829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7FA2BA">
              <a:alpha val="5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Grandview"/>
            </a:endParaRPr>
          </a:p>
        </p:txBody>
      </p:sp>
      <p:sp>
        <p:nvSpPr>
          <p:cNvPr id="37" name="Date Placeholder 3">
            <a:extLst>
              <a:ext uri="{FF2B5EF4-FFF2-40B4-BE49-F238E27FC236}">
                <a16:creationId xmlns:a16="http://schemas.microsoft.com/office/drawing/2014/main" id="{47BC08C3-9806-20DE-7B1E-BD7AB71C498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3D8F7E0-02AF-4BDF-8152-01DAC6095946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38" name="Footer Placeholder 4">
            <a:extLst>
              <a:ext uri="{FF2B5EF4-FFF2-40B4-BE49-F238E27FC236}">
                <a16:creationId xmlns:a16="http://schemas.microsoft.com/office/drawing/2014/main" id="{7A1B7DC6-BA81-A8FD-4FF3-25D6B80E399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9" name="Slide Number Placeholder 5">
            <a:extLst>
              <a:ext uri="{FF2B5EF4-FFF2-40B4-BE49-F238E27FC236}">
                <a16:creationId xmlns:a16="http://schemas.microsoft.com/office/drawing/2014/main" id="{3B4EF5D0-9435-97DB-3060-A3C9C64383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0B1D044-72F2-4672-B483-9F2999CBFF9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16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CC03F-D3A4-8E48-5A46-556A3E29FA0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076" y="722906"/>
            <a:ext cx="10312566" cy="135484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B9A6F6-1D93-8416-FC77-98096C69BAE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91076" y="2345847"/>
            <a:ext cx="5009586" cy="327437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CD49A9-40B6-DAEF-73B0-3F3F8FFB6BC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5935077" y="2345847"/>
            <a:ext cx="5068574" cy="3274374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E7D7BE-6295-647A-BFFC-87919A5101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D5A52D7-F396-4CC5-A48C-0F36BFE76587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6AFC3C-BA99-A354-3C5A-BA742ADCA1E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C4A8F8-42E0-8905-CC2C-EC60B82C0B2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00F7EB8-0C01-4ADF-AE31-A9C8574154E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338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9FF22-D58D-547D-C734-11B6DC5F7A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076" y="722897"/>
            <a:ext cx="10320064" cy="140750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88DF5-1D78-1EA0-C745-423463F3976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076" y="2331482"/>
            <a:ext cx="4963445" cy="540072"/>
          </a:xfrm>
        </p:spPr>
        <p:txBody>
          <a:bodyPr anchor="b"/>
          <a:lstStyle>
            <a:lvl1pPr marL="0" indent="0">
              <a:buNone/>
              <a:defRPr sz="24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68DCC5F-2DDA-DB52-BD08-614AD8D3736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91076" y="2954563"/>
            <a:ext cx="4963445" cy="279035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B95330-E856-E712-CD37-43ACD432E374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03354" y="2331482"/>
            <a:ext cx="4900297" cy="540072"/>
          </a:xfrm>
        </p:spPr>
        <p:txBody>
          <a:bodyPr anchor="b"/>
          <a:lstStyle>
            <a:lvl1pPr marL="0" indent="0">
              <a:buNone/>
              <a:defRPr sz="2400" i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334774-3F85-2BC8-0BCE-8431FFDFB4BE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03354" y="2954563"/>
            <a:ext cx="4900297" cy="2790355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3169D6-D6C1-2531-D02A-94DB3E17C6B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9ADA53-77F5-41B7-832F-182F80CCC1B1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B2DB43-605C-902D-FB0E-38C80668155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A4719B-69E6-8E30-C066-CAE1551E663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C61AAAE-E30F-4643-8271-693F99C2E6EA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87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192A5-08CB-1C0D-27AE-F0591B049C4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076" y="722906"/>
            <a:ext cx="10501179" cy="14012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3F441D-39B6-171C-A05B-7E442849C30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D1B83D2-EDDA-4C23-8CEA-A7A1CAE1C4C7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AA4BCA-3841-C421-82C5-AE5E4EBB7FB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00BE13-9C65-1C67-37AC-4BE8786D2BB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5EA04D-3F60-4120-9F8B-DA71C6DDEFB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062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>
            <a:extLst>
              <a:ext uri="{FF2B5EF4-FFF2-40B4-BE49-F238E27FC236}">
                <a16:creationId xmlns:a16="http://schemas.microsoft.com/office/drawing/2014/main" id="{3DC01DD7-DDEF-1DAC-C56E-8E755ACF3960}"/>
              </a:ext>
            </a:extLst>
          </p:cNvPr>
          <p:cNvGrpSpPr/>
          <p:nvPr/>
        </p:nvGrpSpPr>
        <p:grpSpPr>
          <a:xfrm>
            <a:off x="-6217" y="0"/>
            <a:ext cx="12214828" cy="6858000"/>
            <a:chOff x="-6217" y="0"/>
            <a:chExt cx="12214828" cy="6858000"/>
          </a:xfrm>
        </p:grpSpPr>
        <p:cxnSp>
          <p:nvCxnSpPr>
            <p:cNvPr id="3" name="Straight Connector 5">
              <a:extLst>
                <a:ext uri="{FF2B5EF4-FFF2-40B4-BE49-F238E27FC236}">
                  <a16:creationId xmlns:a16="http://schemas.microsoft.com/office/drawing/2014/main" id="{5EE3286A-C861-8473-E177-E44284FE32E2}"/>
                </a:ext>
              </a:extLst>
            </p:cNvPr>
            <p:cNvCxnSpPr/>
            <p:nvPr/>
          </p:nvCxnSpPr>
          <p:spPr>
            <a:xfrm>
              <a:off x="-6217" y="6686284"/>
              <a:ext cx="12192005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4" name="Straight Connector 6">
              <a:extLst>
                <a:ext uri="{FF2B5EF4-FFF2-40B4-BE49-F238E27FC236}">
                  <a16:creationId xmlns:a16="http://schemas.microsoft.com/office/drawing/2014/main" id="{BA31F854-62FF-0E1C-83E7-22DDCACA0647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5" name="Straight Connector 7">
              <a:extLst>
                <a:ext uri="{FF2B5EF4-FFF2-40B4-BE49-F238E27FC236}">
                  <a16:creationId xmlns:a16="http://schemas.microsoft.com/office/drawing/2014/main" id="{361A57AD-BB5D-08FC-36DC-E72A687690F3}"/>
                </a:ext>
              </a:extLst>
            </p:cNvPr>
            <p:cNvCxnSpPr/>
            <p:nvPr/>
          </p:nvCxnSpPr>
          <p:spPr>
            <a:xfrm>
              <a:off x="1199326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6" name="Straight Connector 8">
              <a:extLst>
                <a:ext uri="{FF2B5EF4-FFF2-40B4-BE49-F238E27FC236}">
                  <a16:creationId xmlns:a16="http://schemas.microsoft.com/office/drawing/2014/main" id="{C47D93E1-8232-EE29-8F98-D68CA68E0F43}"/>
                </a:ext>
              </a:extLst>
            </p:cNvPr>
            <p:cNvCxnSpPr/>
            <p:nvPr/>
          </p:nvCxnSpPr>
          <p:spPr>
            <a:xfrm>
              <a:off x="192526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7" name="Straight Connector 9">
              <a:extLst>
                <a:ext uri="{FF2B5EF4-FFF2-40B4-BE49-F238E27FC236}">
                  <a16:creationId xmlns:a16="http://schemas.microsoft.com/office/drawing/2014/main" id="{4ABD0BED-7A39-9D6C-18B2-C9E8EE886B92}"/>
                </a:ext>
              </a:extLst>
            </p:cNvPr>
            <p:cNvCxnSpPr/>
            <p:nvPr/>
          </p:nvCxnSpPr>
          <p:spPr>
            <a:xfrm>
              <a:off x="117591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8" name="Straight Connector 10">
              <a:extLst>
                <a:ext uri="{FF2B5EF4-FFF2-40B4-BE49-F238E27FC236}">
                  <a16:creationId xmlns:a16="http://schemas.microsoft.com/office/drawing/2014/main" id="{EBB9725E-5F2C-C396-62E1-493E564FA8C3}"/>
                </a:ext>
              </a:extLst>
            </p:cNvPr>
            <p:cNvCxnSpPr/>
            <p:nvPr/>
          </p:nvCxnSpPr>
          <p:spPr>
            <a:xfrm>
              <a:off x="215931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9" name="Straight Connector 11">
              <a:extLst>
                <a:ext uri="{FF2B5EF4-FFF2-40B4-BE49-F238E27FC236}">
                  <a16:creationId xmlns:a16="http://schemas.microsoft.com/office/drawing/2014/main" id="{2E9DAF85-6105-5417-5A53-CEB50FE9AD30}"/>
                </a:ext>
              </a:extLst>
            </p:cNvPr>
            <p:cNvCxnSpPr/>
            <p:nvPr/>
          </p:nvCxnSpPr>
          <p:spPr>
            <a:xfrm>
              <a:off x="314271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0" name="Straight Connector 12">
              <a:extLst>
                <a:ext uri="{FF2B5EF4-FFF2-40B4-BE49-F238E27FC236}">
                  <a16:creationId xmlns:a16="http://schemas.microsoft.com/office/drawing/2014/main" id="{56750648-86E1-2A81-F91E-A47E1BE54D79}"/>
                </a:ext>
              </a:extLst>
            </p:cNvPr>
            <p:cNvCxnSpPr/>
            <p:nvPr/>
          </p:nvCxnSpPr>
          <p:spPr>
            <a:xfrm>
              <a:off x="412610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1" name="Straight Connector 13">
              <a:extLst>
                <a:ext uri="{FF2B5EF4-FFF2-40B4-BE49-F238E27FC236}">
                  <a16:creationId xmlns:a16="http://schemas.microsoft.com/office/drawing/2014/main" id="{3882B0D7-8219-DD4C-A9E2-9FDE69C49639}"/>
                </a:ext>
              </a:extLst>
            </p:cNvPr>
            <p:cNvCxnSpPr/>
            <p:nvPr/>
          </p:nvCxnSpPr>
          <p:spPr>
            <a:xfrm>
              <a:off x="5109493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2" name="Straight Connector 14">
              <a:extLst>
                <a:ext uri="{FF2B5EF4-FFF2-40B4-BE49-F238E27FC236}">
                  <a16:creationId xmlns:a16="http://schemas.microsoft.com/office/drawing/2014/main" id="{5DBF54E2-93BB-0D04-C607-7271440F82A0}"/>
                </a:ext>
              </a:extLst>
            </p:cNvPr>
            <p:cNvCxnSpPr/>
            <p:nvPr/>
          </p:nvCxnSpPr>
          <p:spPr>
            <a:xfrm>
              <a:off x="6092894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3" name="Straight Connector 15">
              <a:extLst>
                <a:ext uri="{FF2B5EF4-FFF2-40B4-BE49-F238E27FC236}">
                  <a16:creationId xmlns:a16="http://schemas.microsoft.com/office/drawing/2014/main" id="{F462277B-A3AA-9C55-14EA-7C2708F7101D}"/>
                </a:ext>
              </a:extLst>
            </p:cNvPr>
            <p:cNvCxnSpPr/>
            <p:nvPr/>
          </p:nvCxnSpPr>
          <p:spPr>
            <a:xfrm>
              <a:off x="7076285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4" name="Straight Connector 16">
              <a:extLst>
                <a:ext uri="{FF2B5EF4-FFF2-40B4-BE49-F238E27FC236}">
                  <a16:creationId xmlns:a16="http://schemas.microsoft.com/office/drawing/2014/main" id="{19A57334-37C4-B6ED-FD91-846758FFF00E}"/>
                </a:ext>
              </a:extLst>
            </p:cNvPr>
            <p:cNvCxnSpPr/>
            <p:nvPr/>
          </p:nvCxnSpPr>
          <p:spPr>
            <a:xfrm>
              <a:off x="80596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5" name="Straight Connector 17">
              <a:extLst>
                <a:ext uri="{FF2B5EF4-FFF2-40B4-BE49-F238E27FC236}">
                  <a16:creationId xmlns:a16="http://schemas.microsoft.com/office/drawing/2014/main" id="{743121F9-8E97-7E1C-5600-895ACADCF45B}"/>
                </a:ext>
              </a:extLst>
            </p:cNvPr>
            <p:cNvCxnSpPr/>
            <p:nvPr/>
          </p:nvCxnSpPr>
          <p:spPr>
            <a:xfrm>
              <a:off x="90430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6" name="Straight Connector 18">
              <a:extLst>
                <a:ext uri="{FF2B5EF4-FFF2-40B4-BE49-F238E27FC236}">
                  <a16:creationId xmlns:a16="http://schemas.microsoft.com/office/drawing/2014/main" id="{33498CED-2A58-30F7-5CBE-762876A986FC}"/>
                </a:ext>
              </a:extLst>
            </p:cNvPr>
            <p:cNvCxnSpPr/>
            <p:nvPr/>
          </p:nvCxnSpPr>
          <p:spPr>
            <a:xfrm>
              <a:off x="1002646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7" name="Straight Connector 19">
              <a:extLst>
                <a:ext uri="{FF2B5EF4-FFF2-40B4-BE49-F238E27FC236}">
                  <a16:creationId xmlns:a16="http://schemas.microsoft.com/office/drawing/2014/main" id="{847D5DE6-D9FC-0939-A508-8ED8567806C5}"/>
                </a:ext>
              </a:extLst>
            </p:cNvPr>
            <p:cNvCxnSpPr/>
            <p:nvPr/>
          </p:nvCxnSpPr>
          <p:spPr>
            <a:xfrm>
              <a:off x="1100986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8" name="Straight Connector 20">
              <a:extLst>
                <a:ext uri="{FF2B5EF4-FFF2-40B4-BE49-F238E27FC236}">
                  <a16:creationId xmlns:a16="http://schemas.microsoft.com/office/drawing/2014/main" id="{ED5BF541-5C10-6CA4-1A6E-8B836EB04BCF}"/>
                </a:ext>
              </a:extLst>
            </p:cNvPr>
            <p:cNvCxnSpPr/>
            <p:nvPr/>
          </p:nvCxnSpPr>
          <p:spPr>
            <a:xfrm>
              <a:off x="1218578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9" name="Straight Connector 21">
              <a:extLst>
                <a:ext uri="{FF2B5EF4-FFF2-40B4-BE49-F238E27FC236}">
                  <a16:creationId xmlns:a16="http://schemas.microsoft.com/office/drawing/2014/main" id="{7878EDF6-2366-A699-479D-0BD0EBE58EC5}"/>
                </a:ext>
              </a:extLst>
            </p:cNvPr>
            <p:cNvCxnSpPr/>
            <p:nvPr/>
          </p:nvCxnSpPr>
          <p:spPr>
            <a:xfrm>
              <a:off x="0" y="171715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0" name="Straight Connector 22">
              <a:extLst>
                <a:ext uri="{FF2B5EF4-FFF2-40B4-BE49-F238E27FC236}">
                  <a16:creationId xmlns:a16="http://schemas.microsoft.com/office/drawing/2014/main" id="{E24523A9-0D8F-9D0F-20FD-097EC396562E}"/>
                </a:ext>
              </a:extLst>
            </p:cNvPr>
            <p:cNvCxnSpPr/>
            <p:nvPr/>
          </p:nvCxnSpPr>
          <p:spPr>
            <a:xfrm>
              <a:off x="0" y="7145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1" name="Straight Connector 23">
              <a:extLst>
                <a:ext uri="{FF2B5EF4-FFF2-40B4-BE49-F238E27FC236}">
                  <a16:creationId xmlns:a16="http://schemas.microsoft.com/office/drawing/2014/main" id="{B33B494E-156D-A770-B469-023F474EB437}"/>
                </a:ext>
              </a:extLst>
            </p:cNvPr>
            <p:cNvCxnSpPr/>
            <p:nvPr/>
          </p:nvCxnSpPr>
          <p:spPr>
            <a:xfrm>
              <a:off x="0" y="1257473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2" name="Straight Connector 24">
              <a:extLst>
                <a:ext uri="{FF2B5EF4-FFF2-40B4-BE49-F238E27FC236}">
                  <a16:creationId xmlns:a16="http://schemas.microsoft.com/office/drawing/2014/main" id="{574630A4-47D8-409C-4136-94C74E99656A}"/>
                </a:ext>
              </a:extLst>
            </p:cNvPr>
            <p:cNvCxnSpPr/>
            <p:nvPr/>
          </p:nvCxnSpPr>
          <p:spPr>
            <a:xfrm>
              <a:off x="0" y="1800362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3" name="Straight Connector 25">
              <a:extLst>
                <a:ext uri="{FF2B5EF4-FFF2-40B4-BE49-F238E27FC236}">
                  <a16:creationId xmlns:a16="http://schemas.microsoft.com/office/drawing/2014/main" id="{3C1D7F54-5FBB-A7B9-E713-0EFE9794461B}"/>
                </a:ext>
              </a:extLst>
            </p:cNvPr>
            <p:cNvCxnSpPr/>
            <p:nvPr/>
          </p:nvCxnSpPr>
          <p:spPr>
            <a:xfrm>
              <a:off x="0" y="2343241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4" name="Straight Connector 26">
              <a:extLst>
                <a:ext uri="{FF2B5EF4-FFF2-40B4-BE49-F238E27FC236}">
                  <a16:creationId xmlns:a16="http://schemas.microsoft.com/office/drawing/2014/main" id="{76739E94-F291-5824-6292-CE0397C4D06D}"/>
                </a:ext>
              </a:extLst>
            </p:cNvPr>
            <p:cNvCxnSpPr/>
            <p:nvPr/>
          </p:nvCxnSpPr>
          <p:spPr>
            <a:xfrm>
              <a:off x="0" y="288612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5" name="Straight Connector 27">
              <a:extLst>
                <a:ext uri="{FF2B5EF4-FFF2-40B4-BE49-F238E27FC236}">
                  <a16:creationId xmlns:a16="http://schemas.microsoft.com/office/drawing/2014/main" id="{E0B11A80-F6FB-CEF9-BBAC-5538F7205831}"/>
                </a:ext>
              </a:extLst>
            </p:cNvPr>
            <p:cNvCxnSpPr/>
            <p:nvPr/>
          </p:nvCxnSpPr>
          <p:spPr>
            <a:xfrm>
              <a:off x="0" y="3429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6" name="Straight Connector 28">
              <a:extLst>
                <a:ext uri="{FF2B5EF4-FFF2-40B4-BE49-F238E27FC236}">
                  <a16:creationId xmlns:a16="http://schemas.microsoft.com/office/drawing/2014/main" id="{CCE2E791-F221-C13B-AD72-9A29F8E1D13E}"/>
                </a:ext>
              </a:extLst>
            </p:cNvPr>
            <p:cNvCxnSpPr/>
            <p:nvPr/>
          </p:nvCxnSpPr>
          <p:spPr>
            <a:xfrm>
              <a:off x="0" y="3971879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7" name="Straight Connector 29">
              <a:extLst>
                <a:ext uri="{FF2B5EF4-FFF2-40B4-BE49-F238E27FC236}">
                  <a16:creationId xmlns:a16="http://schemas.microsoft.com/office/drawing/2014/main" id="{D70D1D8A-91A4-4ADE-9423-FC8BD9A7EC0F}"/>
                </a:ext>
              </a:extLst>
            </p:cNvPr>
            <p:cNvCxnSpPr/>
            <p:nvPr/>
          </p:nvCxnSpPr>
          <p:spPr>
            <a:xfrm>
              <a:off x="0" y="4514767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8" name="Straight Connector 30">
              <a:extLst>
                <a:ext uri="{FF2B5EF4-FFF2-40B4-BE49-F238E27FC236}">
                  <a16:creationId xmlns:a16="http://schemas.microsoft.com/office/drawing/2014/main" id="{9E82741A-2BE9-3B13-D88E-1B4C1B127DFB}"/>
                </a:ext>
              </a:extLst>
            </p:cNvPr>
            <p:cNvCxnSpPr/>
            <p:nvPr/>
          </p:nvCxnSpPr>
          <p:spPr>
            <a:xfrm>
              <a:off x="0" y="505764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9" name="Straight Connector 31">
              <a:extLst>
                <a:ext uri="{FF2B5EF4-FFF2-40B4-BE49-F238E27FC236}">
                  <a16:creationId xmlns:a16="http://schemas.microsoft.com/office/drawing/2014/main" id="{4D203606-DB4F-DA7E-52FB-48A485E5B4E7}"/>
                </a:ext>
              </a:extLst>
            </p:cNvPr>
            <p:cNvCxnSpPr/>
            <p:nvPr/>
          </p:nvCxnSpPr>
          <p:spPr>
            <a:xfrm>
              <a:off x="0" y="560052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0" name="Straight Connector 32">
              <a:extLst>
                <a:ext uri="{FF2B5EF4-FFF2-40B4-BE49-F238E27FC236}">
                  <a16:creationId xmlns:a16="http://schemas.microsoft.com/office/drawing/2014/main" id="{5C7AA6F0-A75F-E68E-82C2-009BCB6C7DCA}"/>
                </a:ext>
              </a:extLst>
            </p:cNvPr>
            <p:cNvCxnSpPr/>
            <p:nvPr/>
          </p:nvCxnSpPr>
          <p:spPr>
            <a:xfrm>
              <a:off x="0" y="6858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1" name="Straight Connector 33">
              <a:extLst>
                <a:ext uri="{FF2B5EF4-FFF2-40B4-BE49-F238E27FC236}">
                  <a16:creationId xmlns:a16="http://schemas.microsoft.com/office/drawing/2014/main" id="{628C2E79-AA39-A429-EE2C-9872504989A0}"/>
                </a:ext>
              </a:extLst>
            </p:cNvPr>
            <p:cNvCxnSpPr/>
            <p:nvPr/>
          </p:nvCxnSpPr>
          <p:spPr>
            <a:xfrm>
              <a:off x="16614" y="6143405"/>
              <a:ext cx="12191997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2" name="Straight Connector 34">
              <a:extLst>
                <a:ext uri="{FF2B5EF4-FFF2-40B4-BE49-F238E27FC236}">
                  <a16:creationId xmlns:a16="http://schemas.microsoft.com/office/drawing/2014/main" id="{E499F3C2-3D66-26EF-47C6-42101978AE03}"/>
                </a:ext>
              </a:extLst>
            </p:cNvPr>
            <p:cNvCxnSpPr/>
            <p:nvPr/>
          </p:nvCxnSpPr>
          <p:spPr>
            <a:xfrm>
              <a:off x="684227" y="171715"/>
              <a:ext cx="0" cy="651146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3" name="Straight Connector 35">
              <a:extLst>
                <a:ext uri="{FF2B5EF4-FFF2-40B4-BE49-F238E27FC236}">
                  <a16:creationId xmlns:a16="http://schemas.microsoft.com/office/drawing/2014/main" id="{F58971CA-6021-84C9-980F-73830431E4EF}"/>
                </a:ext>
              </a:extLst>
            </p:cNvPr>
            <p:cNvCxnSpPr/>
            <p:nvPr/>
          </p:nvCxnSpPr>
          <p:spPr>
            <a:xfrm>
              <a:off x="11508409" y="173269"/>
              <a:ext cx="0" cy="6511461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</p:grpSp>
      <p:sp>
        <p:nvSpPr>
          <p:cNvPr id="34" name="Date Placeholder 1">
            <a:extLst>
              <a:ext uri="{FF2B5EF4-FFF2-40B4-BE49-F238E27FC236}">
                <a16:creationId xmlns:a16="http://schemas.microsoft.com/office/drawing/2014/main" id="{425E0EC2-FF93-2DFB-419E-3115B592E3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2ECA9A3-0FC9-4701-9606-F00032EF6E1D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35" name="Footer Placeholder 2">
            <a:extLst>
              <a:ext uri="{FF2B5EF4-FFF2-40B4-BE49-F238E27FC236}">
                <a16:creationId xmlns:a16="http://schemas.microsoft.com/office/drawing/2014/main" id="{592CA58D-C826-46F6-5124-33FC74A526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6" name="Slide Number Placeholder 3">
            <a:extLst>
              <a:ext uri="{FF2B5EF4-FFF2-40B4-BE49-F238E27FC236}">
                <a16:creationId xmlns:a16="http://schemas.microsoft.com/office/drawing/2014/main" id="{27DE1BAD-2B54-C66B-914E-61811274A1D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0698026-A480-47B1-BE99-3860B498D0DF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361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39">
            <a:extLst>
              <a:ext uri="{FF2B5EF4-FFF2-40B4-BE49-F238E27FC236}">
                <a16:creationId xmlns:a16="http://schemas.microsoft.com/office/drawing/2014/main" id="{1619D77B-204D-BD32-9D53-A60B2640AEDF}"/>
              </a:ext>
            </a:extLst>
          </p:cNvPr>
          <p:cNvSpPr/>
          <p:nvPr/>
        </p:nvSpPr>
        <p:spPr>
          <a:xfrm rot="13499997">
            <a:off x="-281091" y="3144811"/>
            <a:ext cx="568290" cy="56829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7FA2BA">
              <a:alpha val="5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Grandview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B8C34DA-F8C3-86AF-15AE-08B37720571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3587" y="713680"/>
            <a:ext cx="4499917" cy="299658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4A2936C-602F-B51D-4F57-AD116D4C24C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698668" y="708102"/>
            <a:ext cx="5656716" cy="54306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D4BE1080-E819-2FE5-1DC8-2919A69EE181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3587" y="3976542"/>
            <a:ext cx="4499917" cy="2162199"/>
          </a:xfrm>
        </p:spPr>
        <p:txBody>
          <a:bodyPr/>
          <a:lstStyle>
            <a:lvl1pPr marL="0" indent="0">
              <a:buNone/>
              <a:defRPr sz="2400" i="1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6" name="Group 7">
            <a:extLst>
              <a:ext uri="{FF2B5EF4-FFF2-40B4-BE49-F238E27FC236}">
                <a16:creationId xmlns:a16="http://schemas.microsoft.com/office/drawing/2014/main" id="{B0FE76A0-DC54-2170-D5EF-99F395AE17F5}"/>
              </a:ext>
            </a:extLst>
          </p:cNvPr>
          <p:cNvGrpSpPr/>
          <p:nvPr/>
        </p:nvGrpSpPr>
        <p:grpSpPr>
          <a:xfrm>
            <a:off x="-6217" y="0"/>
            <a:ext cx="12214828" cy="6858000"/>
            <a:chOff x="-6217" y="0"/>
            <a:chExt cx="12214828" cy="6858000"/>
          </a:xfrm>
        </p:grpSpPr>
        <p:cxnSp>
          <p:nvCxnSpPr>
            <p:cNvPr id="7" name="Straight Connector 8">
              <a:extLst>
                <a:ext uri="{FF2B5EF4-FFF2-40B4-BE49-F238E27FC236}">
                  <a16:creationId xmlns:a16="http://schemas.microsoft.com/office/drawing/2014/main" id="{87F707CE-40CB-ADD8-6146-D24353932924}"/>
                </a:ext>
              </a:extLst>
            </p:cNvPr>
            <p:cNvCxnSpPr/>
            <p:nvPr/>
          </p:nvCxnSpPr>
          <p:spPr>
            <a:xfrm>
              <a:off x="-6217" y="6686284"/>
              <a:ext cx="12192005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8" name="Straight Connector 9">
              <a:extLst>
                <a:ext uri="{FF2B5EF4-FFF2-40B4-BE49-F238E27FC236}">
                  <a16:creationId xmlns:a16="http://schemas.microsoft.com/office/drawing/2014/main" id="{9EA471B7-0FD1-4490-01BE-369FB4B4B72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9" name="Straight Connector 10">
              <a:extLst>
                <a:ext uri="{FF2B5EF4-FFF2-40B4-BE49-F238E27FC236}">
                  <a16:creationId xmlns:a16="http://schemas.microsoft.com/office/drawing/2014/main" id="{FC008805-09B8-2348-52E5-333CA23ACC85}"/>
                </a:ext>
              </a:extLst>
            </p:cNvPr>
            <p:cNvCxnSpPr/>
            <p:nvPr/>
          </p:nvCxnSpPr>
          <p:spPr>
            <a:xfrm>
              <a:off x="1199326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0" name="Straight Connector 11">
              <a:extLst>
                <a:ext uri="{FF2B5EF4-FFF2-40B4-BE49-F238E27FC236}">
                  <a16:creationId xmlns:a16="http://schemas.microsoft.com/office/drawing/2014/main" id="{305F469C-34A7-52F6-B601-9C48BFF8A481}"/>
                </a:ext>
              </a:extLst>
            </p:cNvPr>
            <p:cNvCxnSpPr/>
            <p:nvPr/>
          </p:nvCxnSpPr>
          <p:spPr>
            <a:xfrm>
              <a:off x="192526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1" name="Straight Connector 12">
              <a:extLst>
                <a:ext uri="{FF2B5EF4-FFF2-40B4-BE49-F238E27FC236}">
                  <a16:creationId xmlns:a16="http://schemas.microsoft.com/office/drawing/2014/main" id="{C35F1ADF-50D8-EFAC-1FDD-547058B84D43}"/>
                </a:ext>
              </a:extLst>
            </p:cNvPr>
            <p:cNvCxnSpPr/>
            <p:nvPr/>
          </p:nvCxnSpPr>
          <p:spPr>
            <a:xfrm>
              <a:off x="117591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2" name="Straight Connector 13">
              <a:extLst>
                <a:ext uri="{FF2B5EF4-FFF2-40B4-BE49-F238E27FC236}">
                  <a16:creationId xmlns:a16="http://schemas.microsoft.com/office/drawing/2014/main" id="{DCDA5A8B-88F5-23C5-5560-721D56B37D65}"/>
                </a:ext>
              </a:extLst>
            </p:cNvPr>
            <p:cNvCxnSpPr/>
            <p:nvPr/>
          </p:nvCxnSpPr>
          <p:spPr>
            <a:xfrm>
              <a:off x="215931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3" name="Straight Connector 14">
              <a:extLst>
                <a:ext uri="{FF2B5EF4-FFF2-40B4-BE49-F238E27FC236}">
                  <a16:creationId xmlns:a16="http://schemas.microsoft.com/office/drawing/2014/main" id="{9DEF097E-42C2-E600-97B5-0EE993733F13}"/>
                </a:ext>
              </a:extLst>
            </p:cNvPr>
            <p:cNvCxnSpPr/>
            <p:nvPr/>
          </p:nvCxnSpPr>
          <p:spPr>
            <a:xfrm>
              <a:off x="314271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4" name="Straight Connector 15">
              <a:extLst>
                <a:ext uri="{FF2B5EF4-FFF2-40B4-BE49-F238E27FC236}">
                  <a16:creationId xmlns:a16="http://schemas.microsoft.com/office/drawing/2014/main" id="{8F6A0029-17A7-1E94-AE6D-1392719B98B1}"/>
                </a:ext>
              </a:extLst>
            </p:cNvPr>
            <p:cNvCxnSpPr/>
            <p:nvPr/>
          </p:nvCxnSpPr>
          <p:spPr>
            <a:xfrm>
              <a:off x="412610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5" name="Straight Connector 16">
              <a:extLst>
                <a:ext uri="{FF2B5EF4-FFF2-40B4-BE49-F238E27FC236}">
                  <a16:creationId xmlns:a16="http://schemas.microsoft.com/office/drawing/2014/main" id="{586CABAD-CE7F-0904-3AA5-27CD8697D0A3}"/>
                </a:ext>
              </a:extLst>
            </p:cNvPr>
            <p:cNvCxnSpPr/>
            <p:nvPr/>
          </p:nvCxnSpPr>
          <p:spPr>
            <a:xfrm>
              <a:off x="5109493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6" name="Straight Connector 17">
              <a:extLst>
                <a:ext uri="{FF2B5EF4-FFF2-40B4-BE49-F238E27FC236}">
                  <a16:creationId xmlns:a16="http://schemas.microsoft.com/office/drawing/2014/main" id="{AE8356C3-8094-7620-05FA-F99DF9C3F4F2}"/>
                </a:ext>
              </a:extLst>
            </p:cNvPr>
            <p:cNvCxnSpPr/>
            <p:nvPr/>
          </p:nvCxnSpPr>
          <p:spPr>
            <a:xfrm>
              <a:off x="6092894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7" name="Straight Connector 18">
              <a:extLst>
                <a:ext uri="{FF2B5EF4-FFF2-40B4-BE49-F238E27FC236}">
                  <a16:creationId xmlns:a16="http://schemas.microsoft.com/office/drawing/2014/main" id="{B3ACE0DF-C5D6-B765-482D-23897A3B307A}"/>
                </a:ext>
              </a:extLst>
            </p:cNvPr>
            <p:cNvCxnSpPr/>
            <p:nvPr/>
          </p:nvCxnSpPr>
          <p:spPr>
            <a:xfrm>
              <a:off x="7076285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8" name="Straight Connector 19">
              <a:extLst>
                <a:ext uri="{FF2B5EF4-FFF2-40B4-BE49-F238E27FC236}">
                  <a16:creationId xmlns:a16="http://schemas.microsoft.com/office/drawing/2014/main" id="{D2AE141B-3608-A199-01D8-CF4ABA558BA3}"/>
                </a:ext>
              </a:extLst>
            </p:cNvPr>
            <p:cNvCxnSpPr/>
            <p:nvPr/>
          </p:nvCxnSpPr>
          <p:spPr>
            <a:xfrm>
              <a:off x="80596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9" name="Straight Connector 20">
              <a:extLst>
                <a:ext uri="{FF2B5EF4-FFF2-40B4-BE49-F238E27FC236}">
                  <a16:creationId xmlns:a16="http://schemas.microsoft.com/office/drawing/2014/main" id="{4F03A77F-6239-C5ED-4E8D-0B5DF7BAFD7A}"/>
                </a:ext>
              </a:extLst>
            </p:cNvPr>
            <p:cNvCxnSpPr/>
            <p:nvPr/>
          </p:nvCxnSpPr>
          <p:spPr>
            <a:xfrm>
              <a:off x="90430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0" name="Straight Connector 21">
              <a:extLst>
                <a:ext uri="{FF2B5EF4-FFF2-40B4-BE49-F238E27FC236}">
                  <a16:creationId xmlns:a16="http://schemas.microsoft.com/office/drawing/2014/main" id="{FF21670E-8948-8ECC-D3A4-F27C761B17E0}"/>
                </a:ext>
              </a:extLst>
            </p:cNvPr>
            <p:cNvCxnSpPr/>
            <p:nvPr/>
          </p:nvCxnSpPr>
          <p:spPr>
            <a:xfrm>
              <a:off x="1002646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1" name="Straight Connector 22">
              <a:extLst>
                <a:ext uri="{FF2B5EF4-FFF2-40B4-BE49-F238E27FC236}">
                  <a16:creationId xmlns:a16="http://schemas.microsoft.com/office/drawing/2014/main" id="{2962C923-5C82-1D3A-7F1C-C57BE2433D34}"/>
                </a:ext>
              </a:extLst>
            </p:cNvPr>
            <p:cNvCxnSpPr/>
            <p:nvPr/>
          </p:nvCxnSpPr>
          <p:spPr>
            <a:xfrm>
              <a:off x="1100986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2" name="Straight Connector 23">
              <a:extLst>
                <a:ext uri="{FF2B5EF4-FFF2-40B4-BE49-F238E27FC236}">
                  <a16:creationId xmlns:a16="http://schemas.microsoft.com/office/drawing/2014/main" id="{DBC493DC-DDD0-282E-E48D-BC63266B6982}"/>
                </a:ext>
              </a:extLst>
            </p:cNvPr>
            <p:cNvCxnSpPr/>
            <p:nvPr/>
          </p:nvCxnSpPr>
          <p:spPr>
            <a:xfrm>
              <a:off x="1218578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3" name="Straight Connector 24">
              <a:extLst>
                <a:ext uri="{FF2B5EF4-FFF2-40B4-BE49-F238E27FC236}">
                  <a16:creationId xmlns:a16="http://schemas.microsoft.com/office/drawing/2014/main" id="{55241554-4C59-A525-02A6-5F9402454C7D}"/>
                </a:ext>
              </a:extLst>
            </p:cNvPr>
            <p:cNvCxnSpPr/>
            <p:nvPr/>
          </p:nvCxnSpPr>
          <p:spPr>
            <a:xfrm>
              <a:off x="0" y="171715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4" name="Straight Connector 25">
              <a:extLst>
                <a:ext uri="{FF2B5EF4-FFF2-40B4-BE49-F238E27FC236}">
                  <a16:creationId xmlns:a16="http://schemas.microsoft.com/office/drawing/2014/main" id="{3DDA7373-8225-E33C-2023-1B13A01252FC}"/>
                </a:ext>
              </a:extLst>
            </p:cNvPr>
            <p:cNvCxnSpPr/>
            <p:nvPr/>
          </p:nvCxnSpPr>
          <p:spPr>
            <a:xfrm>
              <a:off x="0" y="7145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5" name="Straight Connector 26">
              <a:extLst>
                <a:ext uri="{FF2B5EF4-FFF2-40B4-BE49-F238E27FC236}">
                  <a16:creationId xmlns:a16="http://schemas.microsoft.com/office/drawing/2014/main" id="{9AA97F7A-743B-C77D-8887-F38CB62A45C8}"/>
                </a:ext>
              </a:extLst>
            </p:cNvPr>
            <p:cNvCxnSpPr/>
            <p:nvPr/>
          </p:nvCxnSpPr>
          <p:spPr>
            <a:xfrm>
              <a:off x="0" y="1257473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6" name="Straight Connector 27">
              <a:extLst>
                <a:ext uri="{FF2B5EF4-FFF2-40B4-BE49-F238E27FC236}">
                  <a16:creationId xmlns:a16="http://schemas.microsoft.com/office/drawing/2014/main" id="{07FA152E-807C-067F-CA29-37945D787E8A}"/>
                </a:ext>
              </a:extLst>
            </p:cNvPr>
            <p:cNvCxnSpPr/>
            <p:nvPr/>
          </p:nvCxnSpPr>
          <p:spPr>
            <a:xfrm>
              <a:off x="0" y="1800362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7" name="Straight Connector 28">
              <a:extLst>
                <a:ext uri="{FF2B5EF4-FFF2-40B4-BE49-F238E27FC236}">
                  <a16:creationId xmlns:a16="http://schemas.microsoft.com/office/drawing/2014/main" id="{A8093194-8012-06D7-FB0B-C17AA53367C5}"/>
                </a:ext>
              </a:extLst>
            </p:cNvPr>
            <p:cNvCxnSpPr/>
            <p:nvPr/>
          </p:nvCxnSpPr>
          <p:spPr>
            <a:xfrm>
              <a:off x="0" y="2343241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8" name="Straight Connector 29">
              <a:extLst>
                <a:ext uri="{FF2B5EF4-FFF2-40B4-BE49-F238E27FC236}">
                  <a16:creationId xmlns:a16="http://schemas.microsoft.com/office/drawing/2014/main" id="{E0FCE639-4738-5932-3CD0-90FB70E8C10B}"/>
                </a:ext>
              </a:extLst>
            </p:cNvPr>
            <p:cNvCxnSpPr/>
            <p:nvPr/>
          </p:nvCxnSpPr>
          <p:spPr>
            <a:xfrm>
              <a:off x="0" y="288612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9" name="Straight Connector 30">
              <a:extLst>
                <a:ext uri="{FF2B5EF4-FFF2-40B4-BE49-F238E27FC236}">
                  <a16:creationId xmlns:a16="http://schemas.microsoft.com/office/drawing/2014/main" id="{1A0A1C84-890C-F1AF-279E-996D1607BD48}"/>
                </a:ext>
              </a:extLst>
            </p:cNvPr>
            <p:cNvCxnSpPr/>
            <p:nvPr/>
          </p:nvCxnSpPr>
          <p:spPr>
            <a:xfrm>
              <a:off x="0" y="3429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0" name="Straight Connector 31">
              <a:extLst>
                <a:ext uri="{FF2B5EF4-FFF2-40B4-BE49-F238E27FC236}">
                  <a16:creationId xmlns:a16="http://schemas.microsoft.com/office/drawing/2014/main" id="{E94F9A56-EC61-4528-70F5-D7EE8949BB74}"/>
                </a:ext>
              </a:extLst>
            </p:cNvPr>
            <p:cNvCxnSpPr/>
            <p:nvPr/>
          </p:nvCxnSpPr>
          <p:spPr>
            <a:xfrm>
              <a:off x="0" y="3971879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1" name="Straight Connector 32">
              <a:extLst>
                <a:ext uri="{FF2B5EF4-FFF2-40B4-BE49-F238E27FC236}">
                  <a16:creationId xmlns:a16="http://schemas.microsoft.com/office/drawing/2014/main" id="{12232329-0528-43A9-4E42-1C3B93D8D1B3}"/>
                </a:ext>
              </a:extLst>
            </p:cNvPr>
            <p:cNvCxnSpPr/>
            <p:nvPr/>
          </p:nvCxnSpPr>
          <p:spPr>
            <a:xfrm>
              <a:off x="0" y="4514767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2" name="Straight Connector 33">
              <a:extLst>
                <a:ext uri="{FF2B5EF4-FFF2-40B4-BE49-F238E27FC236}">
                  <a16:creationId xmlns:a16="http://schemas.microsoft.com/office/drawing/2014/main" id="{9CBAC733-FB40-DE43-A1DC-99BA032F5AAD}"/>
                </a:ext>
              </a:extLst>
            </p:cNvPr>
            <p:cNvCxnSpPr/>
            <p:nvPr/>
          </p:nvCxnSpPr>
          <p:spPr>
            <a:xfrm>
              <a:off x="0" y="505764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3" name="Straight Connector 34">
              <a:extLst>
                <a:ext uri="{FF2B5EF4-FFF2-40B4-BE49-F238E27FC236}">
                  <a16:creationId xmlns:a16="http://schemas.microsoft.com/office/drawing/2014/main" id="{B16473A6-2F08-8371-6901-AC3BCBFB575F}"/>
                </a:ext>
              </a:extLst>
            </p:cNvPr>
            <p:cNvCxnSpPr/>
            <p:nvPr/>
          </p:nvCxnSpPr>
          <p:spPr>
            <a:xfrm>
              <a:off x="0" y="560052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4" name="Straight Connector 35">
              <a:extLst>
                <a:ext uri="{FF2B5EF4-FFF2-40B4-BE49-F238E27FC236}">
                  <a16:creationId xmlns:a16="http://schemas.microsoft.com/office/drawing/2014/main" id="{E5E4931D-11D5-8066-714F-EC25DEEF5360}"/>
                </a:ext>
              </a:extLst>
            </p:cNvPr>
            <p:cNvCxnSpPr/>
            <p:nvPr/>
          </p:nvCxnSpPr>
          <p:spPr>
            <a:xfrm>
              <a:off x="0" y="6858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5" name="Straight Connector 36">
              <a:extLst>
                <a:ext uri="{FF2B5EF4-FFF2-40B4-BE49-F238E27FC236}">
                  <a16:creationId xmlns:a16="http://schemas.microsoft.com/office/drawing/2014/main" id="{7E8A005A-15BA-5C37-04BA-347CC5D6136F}"/>
                </a:ext>
              </a:extLst>
            </p:cNvPr>
            <p:cNvCxnSpPr/>
            <p:nvPr/>
          </p:nvCxnSpPr>
          <p:spPr>
            <a:xfrm>
              <a:off x="16614" y="6143405"/>
              <a:ext cx="12191997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6" name="Straight Connector 37">
              <a:extLst>
                <a:ext uri="{FF2B5EF4-FFF2-40B4-BE49-F238E27FC236}">
                  <a16:creationId xmlns:a16="http://schemas.microsoft.com/office/drawing/2014/main" id="{316EE3A9-7E0D-90E5-D1EC-D8F8199E1638}"/>
                </a:ext>
              </a:extLst>
            </p:cNvPr>
            <p:cNvCxnSpPr/>
            <p:nvPr/>
          </p:nvCxnSpPr>
          <p:spPr>
            <a:xfrm>
              <a:off x="684227" y="171715"/>
              <a:ext cx="0" cy="651146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7" name="Straight Connector 38">
              <a:extLst>
                <a:ext uri="{FF2B5EF4-FFF2-40B4-BE49-F238E27FC236}">
                  <a16:creationId xmlns:a16="http://schemas.microsoft.com/office/drawing/2014/main" id="{85712E6B-67DA-CCA9-4CB8-EE00B92E89FE}"/>
                </a:ext>
              </a:extLst>
            </p:cNvPr>
            <p:cNvCxnSpPr/>
            <p:nvPr/>
          </p:nvCxnSpPr>
          <p:spPr>
            <a:xfrm>
              <a:off x="11508409" y="173269"/>
              <a:ext cx="0" cy="6511461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</p:grpSp>
      <p:sp>
        <p:nvSpPr>
          <p:cNvPr id="38" name="Date Placeholder 4">
            <a:extLst>
              <a:ext uri="{FF2B5EF4-FFF2-40B4-BE49-F238E27FC236}">
                <a16:creationId xmlns:a16="http://schemas.microsoft.com/office/drawing/2014/main" id="{00E77A61-E51F-DCE0-9E09-F81BEB06F17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467803F-3BA7-4B20-A2FE-9C8F0C69465D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39" name="Footer Placeholder 5">
            <a:extLst>
              <a:ext uri="{FF2B5EF4-FFF2-40B4-BE49-F238E27FC236}">
                <a16:creationId xmlns:a16="http://schemas.microsoft.com/office/drawing/2014/main" id="{91C6AA88-E337-2B0F-548D-F57BF8F5F5A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0" name="Slide Number Placeholder 6">
            <a:extLst>
              <a:ext uri="{FF2B5EF4-FFF2-40B4-BE49-F238E27FC236}">
                <a16:creationId xmlns:a16="http://schemas.microsoft.com/office/drawing/2014/main" id="{092A6B5F-65B5-F861-0A00-9574888A5DE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5D79D3-17D0-40AB-ADB8-204A109A763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9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">
            <a:extLst>
              <a:ext uri="{FF2B5EF4-FFF2-40B4-BE49-F238E27FC236}">
                <a16:creationId xmlns:a16="http://schemas.microsoft.com/office/drawing/2014/main" id="{88383275-38F4-9014-5F7A-53DA35A1ED0B}"/>
              </a:ext>
            </a:extLst>
          </p:cNvPr>
          <p:cNvGrpSpPr/>
          <p:nvPr/>
        </p:nvGrpSpPr>
        <p:grpSpPr>
          <a:xfrm>
            <a:off x="-6217" y="0"/>
            <a:ext cx="12214828" cy="6858000"/>
            <a:chOff x="-6217" y="0"/>
            <a:chExt cx="12214828" cy="6858000"/>
          </a:xfrm>
        </p:grpSpPr>
        <p:cxnSp>
          <p:nvCxnSpPr>
            <p:cNvPr id="3" name="Straight Connector 8">
              <a:extLst>
                <a:ext uri="{FF2B5EF4-FFF2-40B4-BE49-F238E27FC236}">
                  <a16:creationId xmlns:a16="http://schemas.microsoft.com/office/drawing/2014/main" id="{9C8AF150-A17C-208E-E777-CB4A66F94BC5}"/>
                </a:ext>
              </a:extLst>
            </p:cNvPr>
            <p:cNvCxnSpPr/>
            <p:nvPr/>
          </p:nvCxnSpPr>
          <p:spPr>
            <a:xfrm>
              <a:off x="-6217" y="6686284"/>
              <a:ext cx="12192005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4" name="Straight Connector 9">
              <a:extLst>
                <a:ext uri="{FF2B5EF4-FFF2-40B4-BE49-F238E27FC236}">
                  <a16:creationId xmlns:a16="http://schemas.microsoft.com/office/drawing/2014/main" id="{23E0AF3B-4E51-1C07-F8DB-A0900A255EC2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5" name="Straight Connector 10">
              <a:extLst>
                <a:ext uri="{FF2B5EF4-FFF2-40B4-BE49-F238E27FC236}">
                  <a16:creationId xmlns:a16="http://schemas.microsoft.com/office/drawing/2014/main" id="{CB6BD6F1-D2F3-8006-1A01-9F1C1C4532E8}"/>
                </a:ext>
              </a:extLst>
            </p:cNvPr>
            <p:cNvCxnSpPr/>
            <p:nvPr/>
          </p:nvCxnSpPr>
          <p:spPr>
            <a:xfrm>
              <a:off x="1199326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6" name="Straight Connector 11">
              <a:extLst>
                <a:ext uri="{FF2B5EF4-FFF2-40B4-BE49-F238E27FC236}">
                  <a16:creationId xmlns:a16="http://schemas.microsoft.com/office/drawing/2014/main" id="{B9B64FC2-73F9-9963-26CB-D888F4A14F0F}"/>
                </a:ext>
              </a:extLst>
            </p:cNvPr>
            <p:cNvCxnSpPr/>
            <p:nvPr/>
          </p:nvCxnSpPr>
          <p:spPr>
            <a:xfrm>
              <a:off x="192526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7" name="Straight Connector 12">
              <a:extLst>
                <a:ext uri="{FF2B5EF4-FFF2-40B4-BE49-F238E27FC236}">
                  <a16:creationId xmlns:a16="http://schemas.microsoft.com/office/drawing/2014/main" id="{20D45562-5AA9-6BA6-6D99-5931AE908C8C}"/>
                </a:ext>
              </a:extLst>
            </p:cNvPr>
            <p:cNvCxnSpPr/>
            <p:nvPr/>
          </p:nvCxnSpPr>
          <p:spPr>
            <a:xfrm>
              <a:off x="117591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8" name="Straight Connector 13">
              <a:extLst>
                <a:ext uri="{FF2B5EF4-FFF2-40B4-BE49-F238E27FC236}">
                  <a16:creationId xmlns:a16="http://schemas.microsoft.com/office/drawing/2014/main" id="{606D67AF-F93C-188B-2CE0-DEA3A6C0205E}"/>
                </a:ext>
              </a:extLst>
            </p:cNvPr>
            <p:cNvCxnSpPr/>
            <p:nvPr/>
          </p:nvCxnSpPr>
          <p:spPr>
            <a:xfrm>
              <a:off x="215931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9" name="Straight Connector 14">
              <a:extLst>
                <a:ext uri="{FF2B5EF4-FFF2-40B4-BE49-F238E27FC236}">
                  <a16:creationId xmlns:a16="http://schemas.microsoft.com/office/drawing/2014/main" id="{FE437C74-9A90-34EB-5CEF-373A24513A0E}"/>
                </a:ext>
              </a:extLst>
            </p:cNvPr>
            <p:cNvCxnSpPr/>
            <p:nvPr/>
          </p:nvCxnSpPr>
          <p:spPr>
            <a:xfrm>
              <a:off x="314271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0" name="Straight Connector 15">
              <a:extLst>
                <a:ext uri="{FF2B5EF4-FFF2-40B4-BE49-F238E27FC236}">
                  <a16:creationId xmlns:a16="http://schemas.microsoft.com/office/drawing/2014/main" id="{02859AC6-44D5-56CD-FA13-D2C367434565}"/>
                </a:ext>
              </a:extLst>
            </p:cNvPr>
            <p:cNvCxnSpPr/>
            <p:nvPr/>
          </p:nvCxnSpPr>
          <p:spPr>
            <a:xfrm>
              <a:off x="412610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1" name="Straight Connector 16">
              <a:extLst>
                <a:ext uri="{FF2B5EF4-FFF2-40B4-BE49-F238E27FC236}">
                  <a16:creationId xmlns:a16="http://schemas.microsoft.com/office/drawing/2014/main" id="{6629B6AA-32ED-F944-43B7-0F57B99D2479}"/>
                </a:ext>
              </a:extLst>
            </p:cNvPr>
            <p:cNvCxnSpPr/>
            <p:nvPr/>
          </p:nvCxnSpPr>
          <p:spPr>
            <a:xfrm>
              <a:off x="5109493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2" name="Straight Connector 17">
              <a:extLst>
                <a:ext uri="{FF2B5EF4-FFF2-40B4-BE49-F238E27FC236}">
                  <a16:creationId xmlns:a16="http://schemas.microsoft.com/office/drawing/2014/main" id="{80181637-5FAD-5F28-EB68-152A311A0924}"/>
                </a:ext>
              </a:extLst>
            </p:cNvPr>
            <p:cNvCxnSpPr/>
            <p:nvPr/>
          </p:nvCxnSpPr>
          <p:spPr>
            <a:xfrm>
              <a:off x="6092894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3" name="Straight Connector 18">
              <a:extLst>
                <a:ext uri="{FF2B5EF4-FFF2-40B4-BE49-F238E27FC236}">
                  <a16:creationId xmlns:a16="http://schemas.microsoft.com/office/drawing/2014/main" id="{F0DC2CEC-90CD-C1E5-5762-DE5376BF675F}"/>
                </a:ext>
              </a:extLst>
            </p:cNvPr>
            <p:cNvCxnSpPr/>
            <p:nvPr/>
          </p:nvCxnSpPr>
          <p:spPr>
            <a:xfrm>
              <a:off x="7076285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4" name="Straight Connector 19">
              <a:extLst>
                <a:ext uri="{FF2B5EF4-FFF2-40B4-BE49-F238E27FC236}">
                  <a16:creationId xmlns:a16="http://schemas.microsoft.com/office/drawing/2014/main" id="{DF6EC0E3-D0C7-C737-7ECA-77C3107E9FAB}"/>
                </a:ext>
              </a:extLst>
            </p:cNvPr>
            <p:cNvCxnSpPr/>
            <p:nvPr/>
          </p:nvCxnSpPr>
          <p:spPr>
            <a:xfrm>
              <a:off x="80596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5" name="Straight Connector 20">
              <a:extLst>
                <a:ext uri="{FF2B5EF4-FFF2-40B4-BE49-F238E27FC236}">
                  <a16:creationId xmlns:a16="http://schemas.microsoft.com/office/drawing/2014/main" id="{32E8560B-DA39-E892-5812-06AF3BABB0AF}"/>
                </a:ext>
              </a:extLst>
            </p:cNvPr>
            <p:cNvCxnSpPr/>
            <p:nvPr/>
          </p:nvCxnSpPr>
          <p:spPr>
            <a:xfrm>
              <a:off x="90430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6" name="Straight Connector 21">
              <a:extLst>
                <a:ext uri="{FF2B5EF4-FFF2-40B4-BE49-F238E27FC236}">
                  <a16:creationId xmlns:a16="http://schemas.microsoft.com/office/drawing/2014/main" id="{B950BB37-7F51-B0F4-9BA3-36AB233345C4}"/>
                </a:ext>
              </a:extLst>
            </p:cNvPr>
            <p:cNvCxnSpPr/>
            <p:nvPr/>
          </p:nvCxnSpPr>
          <p:spPr>
            <a:xfrm>
              <a:off x="1002646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7" name="Straight Connector 22">
              <a:extLst>
                <a:ext uri="{FF2B5EF4-FFF2-40B4-BE49-F238E27FC236}">
                  <a16:creationId xmlns:a16="http://schemas.microsoft.com/office/drawing/2014/main" id="{A1183E70-A2D9-8E62-F1D4-27AA78E6CE4B}"/>
                </a:ext>
              </a:extLst>
            </p:cNvPr>
            <p:cNvCxnSpPr/>
            <p:nvPr/>
          </p:nvCxnSpPr>
          <p:spPr>
            <a:xfrm>
              <a:off x="1100986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8" name="Straight Connector 23">
              <a:extLst>
                <a:ext uri="{FF2B5EF4-FFF2-40B4-BE49-F238E27FC236}">
                  <a16:creationId xmlns:a16="http://schemas.microsoft.com/office/drawing/2014/main" id="{463573F8-A1E7-3258-84F5-EC02EBEC73A8}"/>
                </a:ext>
              </a:extLst>
            </p:cNvPr>
            <p:cNvCxnSpPr/>
            <p:nvPr/>
          </p:nvCxnSpPr>
          <p:spPr>
            <a:xfrm>
              <a:off x="1218578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9" name="Straight Connector 24">
              <a:extLst>
                <a:ext uri="{FF2B5EF4-FFF2-40B4-BE49-F238E27FC236}">
                  <a16:creationId xmlns:a16="http://schemas.microsoft.com/office/drawing/2014/main" id="{53A80A7E-9A39-6267-DA8D-D3D9B4271B8F}"/>
                </a:ext>
              </a:extLst>
            </p:cNvPr>
            <p:cNvCxnSpPr/>
            <p:nvPr/>
          </p:nvCxnSpPr>
          <p:spPr>
            <a:xfrm>
              <a:off x="0" y="171715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0" name="Straight Connector 25">
              <a:extLst>
                <a:ext uri="{FF2B5EF4-FFF2-40B4-BE49-F238E27FC236}">
                  <a16:creationId xmlns:a16="http://schemas.microsoft.com/office/drawing/2014/main" id="{0870D77A-5591-E1A6-B4B5-3A54723EFBDA}"/>
                </a:ext>
              </a:extLst>
            </p:cNvPr>
            <p:cNvCxnSpPr/>
            <p:nvPr/>
          </p:nvCxnSpPr>
          <p:spPr>
            <a:xfrm>
              <a:off x="0" y="7145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1" name="Straight Connector 26">
              <a:extLst>
                <a:ext uri="{FF2B5EF4-FFF2-40B4-BE49-F238E27FC236}">
                  <a16:creationId xmlns:a16="http://schemas.microsoft.com/office/drawing/2014/main" id="{6CF1671C-3CAE-5EE8-1C04-5AE9748C2B2E}"/>
                </a:ext>
              </a:extLst>
            </p:cNvPr>
            <p:cNvCxnSpPr/>
            <p:nvPr/>
          </p:nvCxnSpPr>
          <p:spPr>
            <a:xfrm>
              <a:off x="0" y="1257473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2" name="Straight Connector 27">
              <a:extLst>
                <a:ext uri="{FF2B5EF4-FFF2-40B4-BE49-F238E27FC236}">
                  <a16:creationId xmlns:a16="http://schemas.microsoft.com/office/drawing/2014/main" id="{3A3E7C8B-FA99-60E7-51EB-86D9FF03BB1A}"/>
                </a:ext>
              </a:extLst>
            </p:cNvPr>
            <p:cNvCxnSpPr/>
            <p:nvPr/>
          </p:nvCxnSpPr>
          <p:spPr>
            <a:xfrm>
              <a:off x="0" y="1800362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3" name="Straight Connector 28">
              <a:extLst>
                <a:ext uri="{FF2B5EF4-FFF2-40B4-BE49-F238E27FC236}">
                  <a16:creationId xmlns:a16="http://schemas.microsoft.com/office/drawing/2014/main" id="{EB5A90D8-15FD-70AC-CCBC-AA23643C532E}"/>
                </a:ext>
              </a:extLst>
            </p:cNvPr>
            <p:cNvCxnSpPr/>
            <p:nvPr/>
          </p:nvCxnSpPr>
          <p:spPr>
            <a:xfrm>
              <a:off x="0" y="2343241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4" name="Straight Connector 29">
              <a:extLst>
                <a:ext uri="{FF2B5EF4-FFF2-40B4-BE49-F238E27FC236}">
                  <a16:creationId xmlns:a16="http://schemas.microsoft.com/office/drawing/2014/main" id="{63DD8196-B058-1F3F-CE1C-1461615CEC86}"/>
                </a:ext>
              </a:extLst>
            </p:cNvPr>
            <p:cNvCxnSpPr/>
            <p:nvPr/>
          </p:nvCxnSpPr>
          <p:spPr>
            <a:xfrm>
              <a:off x="0" y="288612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5" name="Straight Connector 30">
              <a:extLst>
                <a:ext uri="{FF2B5EF4-FFF2-40B4-BE49-F238E27FC236}">
                  <a16:creationId xmlns:a16="http://schemas.microsoft.com/office/drawing/2014/main" id="{E21A399E-FECF-EF6B-1CB5-4ADDC9B23435}"/>
                </a:ext>
              </a:extLst>
            </p:cNvPr>
            <p:cNvCxnSpPr/>
            <p:nvPr/>
          </p:nvCxnSpPr>
          <p:spPr>
            <a:xfrm>
              <a:off x="0" y="3429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6" name="Straight Connector 31">
              <a:extLst>
                <a:ext uri="{FF2B5EF4-FFF2-40B4-BE49-F238E27FC236}">
                  <a16:creationId xmlns:a16="http://schemas.microsoft.com/office/drawing/2014/main" id="{AEEC53BF-D7A0-F8EB-CFDC-C71B90DFB149}"/>
                </a:ext>
              </a:extLst>
            </p:cNvPr>
            <p:cNvCxnSpPr/>
            <p:nvPr/>
          </p:nvCxnSpPr>
          <p:spPr>
            <a:xfrm>
              <a:off x="0" y="3971879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7" name="Straight Connector 32">
              <a:extLst>
                <a:ext uri="{FF2B5EF4-FFF2-40B4-BE49-F238E27FC236}">
                  <a16:creationId xmlns:a16="http://schemas.microsoft.com/office/drawing/2014/main" id="{233F626A-A5DB-D96D-87B8-E69600A58BEA}"/>
                </a:ext>
              </a:extLst>
            </p:cNvPr>
            <p:cNvCxnSpPr/>
            <p:nvPr/>
          </p:nvCxnSpPr>
          <p:spPr>
            <a:xfrm>
              <a:off x="0" y="4514767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8" name="Straight Connector 33">
              <a:extLst>
                <a:ext uri="{FF2B5EF4-FFF2-40B4-BE49-F238E27FC236}">
                  <a16:creationId xmlns:a16="http://schemas.microsoft.com/office/drawing/2014/main" id="{3C39CED8-3721-60B0-5C47-AC8DEC367D99}"/>
                </a:ext>
              </a:extLst>
            </p:cNvPr>
            <p:cNvCxnSpPr/>
            <p:nvPr/>
          </p:nvCxnSpPr>
          <p:spPr>
            <a:xfrm>
              <a:off x="0" y="505764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9" name="Straight Connector 34">
              <a:extLst>
                <a:ext uri="{FF2B5EF4-FFF2-40B4-BE49-F238E27FC236}">
                  <a16:creationId xmlns:a16="http://schemas.microsoft.com/office/drawing/2014/main" id="{AA41FE7D-1225-278D-95CB-AA78E4FA2B03}"/>
                </a:ext>
              </a:extLst>
            </p:cNvPr>
            <p:cNvCxnSpPr/>
            <p:nvPr/>
          </p:nvCxnSpPr>
          <p:spPr>
            <a:xfrm>
              <a:off x="0" y="560052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0" name="Straight Connector 35">
              <a:extLst>
                <a:ext uri="{FF2B5EF4-FFF2-40B4-BE49-F238E27FC236}">
                  <a16:creationId xmlns:a16="http://schemas.microsoft.com/office/drawing/2014/main" id="{2823669C-4651-BA3D-454A-14D1A696709E}"/>
                </a:ext>
              </a:extLst>
            </p:cNvPr>
            <p:cNvCxnSpPr/>
            <p:nvPr/>
          </p:nvCxnSpPr>
          <p:spPr>
            <a:xfrm>
              <a:off x="0" y="6858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1" name="Straight Connector 36">
              <a:extLst>
                <a:ext uri="{FF2B5EF4-FFF2-40B4-BE49-F238E27FC236}">
                  <a16:creationId xmlns:a16="http://schemas.microsoft.com/office/drawing/2014/main" id="{3A1CAA88-7763-7BCB-4294-49F46EE63731}"/>
                </a:ext>
              </a:extLst>
            </p:cNvPr>
            <p:cNvCxnSpPr/>
            <p:nvPr/>
          </p:nvCxnSpPr>
          <p:spPr>
            <a:xfrm>
              <a:off x="16614" y="6143405"/>
              <a:ext cx="12191997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2" name="Straight Connector 37">
              <a:extLst>
                <a:ext uri="{FF2B5EF4-FFF2-40B4-BE49-F238E27FC236}">
                  <a16:creationId xmlns:a16="http://schemas.microsoft.com/office/drawing/2014/main" id="{7D6AB677-38DF-8251-0D3C-3EB12823BBEC}"/>
                </a:ext>
              </a:extLst>
            </p:cNvPr>
            <p:cNvCxnSpPr/>
            <p:nvPr/>
          </p:nvCxnSpPr>
          <p:spPr>
            <a:xfrm>
              <a:off x="684227" y="171715"/>
              <a:ext cx="0" cy="651146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3" name="Straight Connector 38">
              <a:extLst>
                <a:ext uri="{FF2B5EF4-FFF2-40B4-BE49-F238E27FC236}">
                  <a16:creationId xmlns:a16="http://schemas.microsoft.com/office/drawing/2014/main" id="{25353665-0B15-10BA-4990-B400931AF1F1}"/>
                </a:ext>
              </a:extLst>
            </p:cNvPr>
            <p:cNvCxnSpPr/>
            <p:nvPr/>
          </p:nvCxnSpPr>
          <p:spPr>
            <a:xfrm>
              <a:off x="11508409" y="173269"/>
              <a:ext cx="0" cy="6511461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</p:grpSp>
      <p:sp>
        <p:nvSpPr>
          <p:cNvPr id="34" name="Title 1">
            <a:extLst>
              <a:ext uri="{FF2B5EF4-FFF2-40B4-BE49-F238E27FC236}">
                <a16:creationId xmlns:a16="http://schemas.microsoft.com/office/drawing/2014/main" id="{9E755AF1-5D63-9568-8C5C-D496BA6422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83587" y="713680"/>
            <a:ext cx="4434821" cy="3020519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5" name="Picture Placeholder 2">
            <a:extLst>
              <a:ext uri="{FF2B5EF4-FFF2-40B4-BE49-F238E27FC236}">
                <a16:creationId xmlns:a16="http://schemas.microsoft.com/office/drawing/2014/main" id="{A192E544-6F07-C0C1-3F93-4E44D4F60C63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698668" y="713680"/>
            <a:ext cx="5304973" cy="5430649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r>
              <a:rPr lang="en-US"/>
              <a:t>Click icon to add picture</a:t>
            </a:r>
          </a:p>
        </p:txBody>
      </p:sp>
      <p:sp>
        <p:nvSpPr>
          <p:cNvPr id="36" name="Right Triangle 39">
            <a:extLst>
              <a:ext uri="{FF2B5EF4-FFF2-40B4-BE49-F238E27FC236}">
                <a16:creationId xmlns:a16="http://schemas.microsoft.com/office/drawing/2014/main" id="{64653AA4-7BE2-E759-A17B-2B73754A6CEE}"/>
              </a:ext>
            </a:extLst>
          </p:cNvPr>
          <p:cNvSpPr/>
          <p:nvPr/>
        </p:nvSpPr>
        <p:spPr>
          <a:xfrm rot="13499997">
            <a:off x="-281091" y="3143256"/>
            <a:ext cx="568290" cy="56829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7FA2BA">
              <a:alpha val="5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Grandview"/>
            </a:endParaRPr>
          </a:p>
        </p:txBody>
      </p:sp>
      <p:sp>
        <p:nvSpPr>
          <p:cNvPr id="37" name="Text Placeholder 3">
            <a:extLst>
              <a:ext uri="{FF2B5EF4-FFF2-40B4-BE49-F238E27FC236}">
                <a16:creationId xmlns:a16="http://schemas.microsoft.com/office/drawing/2014/main" id="{81B54316-51C4-B325-B800-E356C457B164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83587" y="3970333"/>
            <a:ext cx="4434821" cy="2173995"/>
          </a:xfrm>
        </p:spPr>
        <p:txBody>
          <a:bodyPr/>
          <a:lstStyle>
            <a:lvl1pPr marL="0" indent="0">
              <a:buNone/>
              <a:defRPr sz="2400" i="1">
                <a:solidFill>
                  <a:srgbClr val="000000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8" name="Date Placeholder 4">
            <a:extLst>
              <a:ext uri="{FF2B5EF4-FFF2-40B4-BE49-F238E27FC236}">
                <a16:creationId xmlns:a16="http://schemas.microsoft.com/office/drawing/2014/main" id="{538E1951-7A7A-DE7D-A5BC-808EA3C895F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FB353F-0F5E-460B-9E90-B6E09B665F61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39" name="Footer Placeholder 5">
            <a:extLst>
              <a:ext uri="{FF2B5EF4-FFF2-40B4-BE49-F238E27FC236}">
                <a16:creationId xmlns:a16="http://schemas.microsoft.com/office/drawing/2014/main" id="{D199CEF2-BA9A-2F05-385E-2C6D36A497B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40" name="Slide Number Placeholder 6">
            <a:extLst>
              <a:ext uri="{FF2B5EF4-FFF2-40B4-BE49-F238E27FC236}">
                <a16:creationId xmlns:a16="http://schemas.microsoft.com/office/drawing/2014/main" id="{50686B45-3D37-1977-17BB-4795C38B4FA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671153-5DDB-4439-9522-CBE44AC86B86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515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6D3B3-055E-BF31-F9B7-3D046BCBCE7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5E86CF-1CE1-257B-E9E9-0F7467E5F3B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60920-111C-BB47-DC0D-190A062AE9B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108CE25-9319-45A5-87EA-0341A413FDCA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9054C6-3753-12FB-5A82-8A2D29AE470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BEDD76-06B5-416E-812C-5126E0ACF8D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431E0A5-2A8A-459F-B257-1523B0B5EF1E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245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B244A4D7-27AD-907F-B92A-91875B81E09A}"/>
              </a:ext>
            </a:extLst>
          </p:cNvPr>
          <p:cNvGrpSpPr/>
          <p:nvPr/>
        </p:nvGrpSpPr>
        <p:grpSpPr>
          <a:xfrm>
            <a:off x="-6217" y="0"/>
            <a:ext cx="12214828" cy="6858000"/>
            <a:chOff x="-6217" y="0"/>
            <a:chExt cx="12214828" cy="6858000"/>
          </a:xfrm>
        </p:grpSpPr>
        <p:cxnSp>
          <p:nvCxnSpPr>
            <p:cNvPr id="3" name="Straight Connector 7">
              <a:extLst>
                <a:ext uri="{FF2B5EF4-FFF2-40B4-BE49-F238E27FC236}">
                  <a16:creationId xmlns:a16="http://schemas.microsoft.com/office/drawing/2014/main" id="{64D16AB8-7CA4-B6EA-0614-78F826DCBAE6}"/>
                </a:ext>
              </a:extLst>
            </p:cNvPr>
            <p:cNvCxnSpPr/>
            <p:nvPr/>
          </p:nvCxnSpPr>
          <p:spPr>
            <a:xfrm>
              <a:off x="-6217" y="6686284"/>
              <a:ext cx="12192005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4" name="Straight Connector 8">
              <a:extLst>
                <a:ext uri="{FF2B5EF4-FFF2-40B4-BE49-F238E27FC236}">
                  <a16:creationId xmlns:a16="http://schemas.microsoft.com/office/drawing/2014/main" id="{C473DDA2-20A1-0913-5F27-DBBE4180A582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5" name="Straight Connector 9">
              <a:extLst>
                <a:ext uri="{FF2B5EF4-FFF2-40B4-BE49-F238E27FC236}">
                  <a16:creationId xmlns:a16="http://schemas.microsoft.com/office/drawing/2014/main" id="{6CCD596C-4EF0-C46B-2215-EA21C67C8B5E}"/>
                </a:ext>
              </a:extLst>
            </p:cNvPr>
            <p:cNvCxnSpPr/>
            <p:nvPr/>
          </p:nvCxnSpPr>
          <p:spPr>
            <a:xfrm>
              <a:off x="1199326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6" name="Straight Connector 10">
              <a:extLst>
                <a:ext uri="{FF2B5EF4-FFF2-40B4-BE49-F238E27FC236}">
                  <a16:creationId xmlns:a16="http://schemas.microsoft.com/office/drawing/2014/main" id="{FD42DB88-C991-69B2-AB29-099F76123852}"/>
                </a:ext>
              </a:extLst>
            </p:cNvPr>
            <p:cNvCxnSpPr/>
            <p:nvPr/>
          </p:nvCxnSpPr>
          <p:spPr>
            <a:xfrm>
              <a:off x="192526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7" name="Straight Connector 11">
              <a:extLst>
                <a:ext uri="{FF2B5EF4-FFF2-40B4-BE49-F238E27FC236}">
                  <a16:creationId xmlns:a16="http://schemas.microsoft.com/office/drawing/2014/main" id="{EA558118-DCC5-DDF7-FB13-7D54750F1C2E}"/>
                </a:ext>
              </a:extLst>
            </p:cNvPr>
            <p:cNvCxnSpPr/>
            <p:nvPr/>
          </p:nvCxnSpPr>
          <p:spPr>
            <a:xfrm>
              <a:off x="117591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8" name="Straight Connector 12">
              <a:extLst>
                <a:ext uri="{FF2B5EF4-FFF2-40B4-BE49-F238E27FC236}">
                  <a16:creationId xmlns:a16="http://schemas.microsoft.com/office/drawing/2014/main" id="{D90330A3-E136-FD0F-BE9D-1A69DDEBDB91}"/>
                </a:ext>
              </a:extLst>
            </p:cNvPr>
            <p:cNvCxnSpPr/>
            <p:nvPr/>
          </p:nvCxnSpPr>
          <p:spPr>
            <a:xfrm>
              <a:off x="215931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9" name="Straight Connector 13">
              <a:extLst>
                <a:ext uri="{FF2B5EF4-FFF2-40B4-BE49-F238E27FC236}">
                  <a16:creationId xmlns:a16="http://schemas.microsoft.com/office/drawing/2014/main" id="{730DE71E-D996-21EF-5EE0-08183359F131}"/>
                </a:ext>
              </a:extLst>
            </p:cNvPr>
            <p:cNvCxnSpPr/>
            <p:nvPr/>
          </p:nvCxnSpPr>
          <p:spPr>
            <a:xfrm>
              <a:off x="314271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0" name="Straight Connector 14">
              <a:extLst>
                <a:ext uri="{FF2B5EF4-FFF2-40B4-BE49-F238E27FC236}">
                  <a16:creationId xmlns:a16="http://schemas.microsoft.com/office/drawing/2014/main" id="{B20C5F21-637E-ABBE-FFAF-666C5F973D7D}"/>
                </a:ext>
              </a:extLst>
            </p:cNvPr>
            <p:cNvCxnSpPr/>
            <p:nvPr/>
          </p:nvCxnSpPr>
          <p:spPr>
            <a:xfrm>
              <a:off x="412610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1" name="Straight Connector 15">
              <a:extLst>
                <a:ext uri="{FF2B5EF4-FFF2-40B4-BE49-F238E27FC236}">
                  <a16:creationId xmlns:a16="http://schemas.microsoft.com/office/drawing/2014/main" id="{B10F6DCE-DDC1-6F87-93A1-9E87D69D74EB}"/>
                </a:ext>
              </a:extLst>
            </p:cNvPr>
            <p:cNvCxnSpPr/>
            <p:nvPr/>
          </p:nvCxnSpPr>
          <p:spPr>
            <a:xfrm>
              <a:off x="5109493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2" name="Straight Connector 16">
              <a:extLst>
                <a:ext uri="{FF2B5EF4-FFF2-40B4-BE49-F238E27FC236}">
                  <a16:creationId xmlns:a16="http://schemas.microsoft.com/office/drawing/2014/main" id="{83DB0952-8E02-C6D1-F61C-17B6E468BF52}"/>
                </a:ext>
              </a:extLst>
            </p:cNvPr>
            <p:cNvCxnSpPr/>
            <p:nvPr/>
          </p:nvCxnSpPr>
          <p:spPr>
            <a:xfrm>
              <a:off x="6092894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3" name="Straight Connector 17">
              <a:extLst>
                <a:ext uri="{FF2B5EF4-FFF2-40B4-BE49-F238E27FC236}">
                  <a16:creationId xmlns:a16="http://schemas.microsoft.com/office/drawing/2014/main" id="{C544E736-FF4C-CCEE-B135-407700235379}"/>
                </a:ext>
              </a:extLst>
            </p:cNvPr>
            <p:cNvCxnSpPr/>
            <p:nvPr/>
          </p:nvCxnSpPr>
          <p:spPr>
            <a:xfrm>
              <a:off x="7076285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4" name="Straight Connector 18">
              <a:extLst>
                <a:ext uri="{FF2B5EF4-FFF2-40B4-BE49-F238E27FC236}">
                  <a16:creationId xmlns:a16="http://schemas.microsoft.com/office/drawing/2014/main" id="{0E18A628-8C2F-6265-2245-148C135DA6A6}"/>
                </a:ext>
              </a:extLst>
            </p:cNvPr>
            <p:cNvCxnSpPr/>
            <p:nvPr/>
          </p:nvCxnSpPr>
          <p:spPr>
            <a:xfrm>
              <a:off x="80596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5" name="Straight Connector 19">
              <a:extLst>
                <a:ext uri="{FF2B5EF4-FFF2-40B4-BE49-F238E27FC236}">
                  <a16:creationId xmlns:a16="http://schemas.microsoft.com/office/drawing/2014/main" id="{41421777-759E-0E0E-12EB-A11F172F447B}"/>
                </a:ext>
              </a:extLst>
            </p:cNvPr>
            <p:cNvCxnSpPr/>
            <p:nvPr/>
          </p:nvCxnSpPr>
          <p:spPr>
            <a:xfrm>
              <a:off x="90430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6" name="Straight Connector 20">
              <a:extLst>
                <a:ext uri="{FF2B5EF4-FFF2-40B4-BE49-F238E27FC236}">
                  <a16:creationId xmlns:a16="http://schemas.microsoft.com/office/drawing/2014/main" id="{A26185A5-91FB-E0F3-DC0D-615511F3E095}"/>
                </a:ext>
              </a:extLst>
            </p:cNvPr>
            <p:cNvCxnSpPr/>
            <p:nvPr/>
          </p:nvCxnSpPr>
          <p:spPr>
            <a:xfrm>
              <a:off x="1002646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7" name="Straight Connector 21">
              <a:extLst>
                <a:ext uri="{FF2B5EF4-FFF2-40B4-BE49-F238E27FC236}">
                  <a16:creationId xmlns:a16="http://schemas.microsoft.com/office/drawing/2014/main" id="{FD16FAC0-2168-97E2-BF33-D607ABC2B3E9}"/>
                </a:ext>
              </a:extLst>
            </p:cNvPr>
            <p:cNvCxnSpPr/>
            <p:nvPr/>
          </p:nvCxnSpPr>
          <p:spPr>
            <a:xfrm>
              <a:off x="1100986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8" name="Straight Connector 22">
              <a:extLst>
                <a:ext uri="{FF2B5EF4-FFF2-40B4-BE49-F238E27FC236}">
                  <a16:creationId xmlns:a16="http://schemas.microsoft.com/office/drawing/2014/main" id="{66878DC0-55E3-12EA-DDEB-C5A673ED2562}"/>
                </a:ext>
              </a:extLst>
            </p:cNvPr>
            <p:cNvCxnSpPr/>
            <p:nvPr/>
          </p:nvCxnSpPr>
          <p:spPr>
            <a:xfrm>
              <a:off x="1218578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9" name="Straight Connector 23">
              <a:extLst>
                <a:ext uri="{FF2B5EF4-FFF2-40B4-BE49-F238E27FC236}">
                  <a16:creationId xmlns:a16="http://schemas.microsoft.com/office/drawing/2014/main" id="{C0612F48-784B-1034-876F-3B64E66A5504}"/>
                </a:ext>
              </a:extLst>
            </p:cNvPr>
            <p:cNvCxnSpPr/>
            <p:nvPr/>
          </p:nvCxnSpPr>
          <p:spPr>
            <a:xfrm>
              <a:off x="0" y="171715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0" name="Straight Connector 24">
              <a:extLst>
                <a:ext uri="{FF2B5EF4-FFF2-40B4-BE49-F238E27FC236}">
                  <a16:creationId xmlns:a16="http://schemas.microsoft.com/office/drawing/2014/main" id="{AAAC5883-BEE8-8F6D-B3EA-16F98E5865E5}"/>
                </a:ext>
              </a:extLst>
            </p:cNvPr>
            <p:cNvCxnSpPr/>
            <p:nvPr/>
          </p:nvCxnSpPr>
          <p:spPr>
            <a:xfrm>
              <a:off x="0" y="7145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1" name="Straight Connector 25">
              <a:extLst>
                <a:ext uri="{FF2B5EF4-FFF2-40B4-BE49-F238E27FC236}">
                  <a16:creationId xmlns:a16="http://schemas.microsoft.com/office/drawing/2014/main" id="{79BD83EC-09BF-EAAA-F9BD-ACDF194FA8D0}"/>
                </a:ext>
              </a:extLst>
            </p:cNvPr>
            <p:cNvCxnSpPr/>
            <p:nvPr/>
          </p:nvCxnSpPr>
          <p:spPr>
            <a:xfrm>
              <a:off x="0" y="1257473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2" name="Straight Connector 26">
              <a:extLst>
                <a:ext uri="{FF2B5EF4-FFF2-40B4-BE49-F238E27FC236}">
                  <a16:creationId xmlns:a16="http://schemas.microsoft.com/office/drawing/2014/main" id="{BEF18A95-CB14-EB59-2A20-8003C3551BC1}"/>
                </a:ext>
              </a:extLst>
            </p:cNvPr>
            <p:cNvCxnSpPr/>
            <p:nvPr/>
          </p:nvCxnSpPr>
          <p:spPr>
            <a:xfrm>
              <a:off x="0" y="1800362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3" name="Straight Connector 27">
              <a:extLst>
                <a:ext uri="{FF2B5EF4-FFF2-40B4-BE49-F238E27FC236}">
                  <a16:creationId xmlns:a16="http://schemas.microsoft.com/office/drawing/2014/main" id="{8CC8CE8D-4256-2C61-0FBD-35DC10C97206}"/>
                </a:ext>
              </a:extLst>
            </p:cNvPr>
            <p:cNvCxnSpPr/>
            <p:nvPr/>
          </p:nvCxnSpPr>
          <p:spPr>
            <a:xfrm>
              <a:off x="0" y="2343241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4" name="Straight Connector 28">
              <a:extLst>
                <a:ext uri="{FF2B5EF4-FFF2-40B4-BE49-F238E27FC236}">
                  <a16:creationId xmlns:a16="http://schemas.microsoft.com/office/drawing/2014/main" id="{AA3000F0-55C2-4531-CC60-71FA196AF9BF}"/>
                </a:ext>
              </a:extLst>
            </p:cNvPr>
            <p:cNvCxnSpPr/>
            <p:nvPr/>
          </p:nvCxnSpPr>
          <p:spPr>
            <a:xfrm>
              <a:off x="0" y="288612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5" name="Straight Connector 29">
              <a:extLst>
                <a:ext uri="{FF2B5EF4-FFF2-40B4-BE49-F238E27FC236}">
                  <a16:creationId xmlns:a16="http://schemas.microsoft.com/office/drawing/2014/main" id="{09229122-9E7D-C550-E465-87F046FFF850}"/>
                </a:ext>
              </a:extLst>
            </p:cNvPr>
            <p:cNvCxnSpPr/>
            <p:nvPr/>
          </p:nvCxnSpPr>
          <p:spPr>
            <a:xfrm>
              <a:off x="0" y="3429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6" name="Straight Connector 30">
              <a:extLst>
                <a:ext uri="{FF2B5EF4-FFF2-40B4-BE49-F238E27FC236}">
                  <a16:creationId xmlns:a16="http://schemas.microsoft.com/office/drawing/2014/main" id="{2EDD9E50-9A09-E2DC-6AD4-572E594CBC41}"/>
                </a:ext>
              </a:extLst>
            </p:cNvPr>
            <p:cNvCxnSpPr/>
            <p:nvPr/>
          </p:nvCxnSpPr>
          <p:spPr>
            <a:xfrm>
              <a:off x="0" y="3971879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7" name="Straight Connector 31">
              <a:extLst>
                <a:ext uri="{FF2B5EF4-FFF2-40B4-BE49-F238E27FC236}">
                  <a16:creationId xmlns:a16="http://schemas.microsoft.com/office/drawing/2014/main" id="{5112C987-1FDF-9FCE-D81A-2CD00FFD93F6}"/>
                </a:ext>
              </a:extLst>
            </p:cNvPr>
            <p:cNvCxnSpPr/>
            <p:nvPr/>
          </p:nvCxnSpPr>
          <p:spPr>
            <a:xfrm>
              <a:off x="0" y="4514767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8" name="Straight Connector 32">
              <a:extLst>
                <a:ext uri="{FF2B5EF4-FFF2-40B4-BE49-F238E27FC236}">
                  <a16:creationId xmlns:a16="http://schemas.microsoft.com/office/drawing/2014/main" id="{A6096F18-DADC-3235-C0AA-573C04A3F407}"/>
                </a:ext>
              </a:extLst>
            </p:cNvPr>
            <p:cNvCxnSpPr/>
            <p:nvPr/>
          </p:nvCxnSpPr>
          <p:spPr>
            <a:xfrm>
              <a:off x="0" y="505764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9" name="Straight Connector 33">
              <a:extLst>
                <a:ext uri="{FF2B5EF4-FFF2-40B4-BE49-F238E27FC236}">
                  <a16:creationId xmlns:a16="http://schemas.microsoft.com/office/drawing/2014/main" id="{E1CDDD5A-060D-F9BC-1285-0EB9890D33BB}"/>
                </a:ext>
              </a:extLst>
            </p:cNvPr>
            <p:cNvCxnSpPr/>
            <p:nvPr/>
          </p:nvCxnSpPr>
          <p:spPr>
            <a:xfrm>
              <a:off x="0" y="560052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0" name="Straight Connector 34">
              <a:extLst>
                <a:ext uri="{FF2B5EF4-FFF2-40B4-BE49-F238E27FC236}">
                  <a16:creationId xmlns:a16="http://schemas.microsoft.com/office/drawing/2014/main" id="{1AD434AA-2073-675C-C9EF-06A2FD4EE318}"/>
                </a:ext>
              </a:extLst>
            </p:cNvPr>
            <p:cNvCxnSpPr/>
            <p:nvPr/>
          </p:nvCxnSpPr>
          <p:spPr>
            <a:xfrm>
              <a:off x="0" y="6858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1" name="Straight Connector 35">
              <a:extLst>
                <a:ext uri="{FF2B5EF4-FFF2-40B4-BE49-F238E27FC236}">
                  <a16:creationId xmlns:a16="http://schemas.microsoft.com/office/drawing/2014/main" id="{AF64C4B3-F703-0CA9-0AD9-811AAA1272F9}"/>
                </a:ext>
              </a:extLst>
            </p:cNvPr>
            <p:cNvCxnSpPr/>
            <p:nvPr/>
          </p:nvCxnSpPr>
          <p:spPr>
            <a:xfrm>
              <a:off x="16614" y="6143405"/>
              <a:ext cx="12191997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2" name="Straight Connector 36">
              <a:extLst>
                <a:ext uri="{FF2B5EF4-FFF2-40B4-BE49-F238E27FC236}">
                  <a16:creationId xmlns:a16="http://schemas.microsoft.com/office/drawing/2014/main" id="{9158E178-4CBE-DD80-F5A6-E88ED790E615}"/>
                </a:ext>
              </a:extLst>
            </p:cNvPr>
            <p:cNvCxnSpPr/>
            <p:nvPr/>
          </p:nvCxnSpPr>
          <p:spPr>
            <a:xfrm>
              <a:off x="684227" y="171715"/>
              <a:ext cx="0" cy="651146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3" name="Straight Connector 37">
              <a:extLst>
                <a:ext uri="{FF2B5EF4-FFF2-40B4-BE49-F238E27FC236}">
                  <a16:creationId xmlns:a16="http://schemas.microsoft.com/office/drawing/2014/main" id="{CA994520-C053-4619-C029-18D023FEAA5F}"/>
                </a:ext>
              </a:extLst>
            </p:cNvPr>
            <p:cNvCxnSpPr/>
            <p:nvPr/>
          </p:nvCxnSpPr>
          <p:spPr>
            <a:xfrm>
              <a:off x="11508409" y="173269"/>
              <a:ext cx="0" cy="6511461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</p:grpSp>
      <p:sp>
        <p:nvSpPr>
          <p:cNvPr id="34" name="Right Triangle 38">
            <a:extLst>
              <a:ext uri="{FF2B5EF4-FFF2-40B4-BE49-F238E27FC236}">
                <a16:creationId xmlns:a16="http://schemas.microsoft.com/office/drawing/2014/main" id="{4B81EE8C-2843-B3C1-B2A9-24BC01C74FE5}"/>
              </a:ext>
            </a:extLst>
          </p:cNvPr>
          <p:cNvSpPr/>
          <p:nvPr/>
        </p:nvSpPr>
        <p:spPr>
          <a:xfrm rot="18900010">
            <a:off x="7770436" y="-287372"/>
            <a:ext cx="568290" cy="56829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7FA2BA">
              <a:alpha val="5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Grandview"/>
            </a:endParaRPr>
          </a:p>
        </p:txBody>
      </p:sp>
      <p:sp>
        <p:nvSpPr>
          <p:cNvPr id="35" name="Vertical Title 1">
            <a:extLst>
              <a:ext uri="{FF2B5EF4-FFF2-40B4-BE49-F238E27FC236}">
                <a16:creationId xmlns:a16="http://schemas.microsoft.com/office/drawing/2014/main" id="{2D728919-E73B-8031-D7B9-76B0D5A7CE60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7707770" y="715618"/>
            <a:ext cx="3295872" cy="5026593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6" name="Vertical Text Placeholder 2">
            <a:extLst>
              <a:ext uri="{FF2B5EF4-FFF2-40B4-BE49-F238E27FC236}">
                <a16:creationId xmlns:a16="http://schemas.microsoft.com/office/drawing/2014/main" id="{51B5241D-F5AD-2880-96FB-AC263FF5B3B1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683587" y="715618"/>
            <a:ext cx="6770446" cy="502659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7" name="Date Placeholder 3">
            <a:extLst>
              <a:ext uri="{FF2B5EF4-FFF2-40B4-BE49-F238E27FC236}">
                <a16:creationId xmlns:a16="http://schemas.microsoft.com/office/drawing/2014/main" id="{A4574517-FBC8-AEC2-9526-D728F639A7F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79A140-3B56-46ED-8C61-27BAEC6063CB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38" name="Footer Placeholder 4">
            <a:extLst>
              <a:ext uri="{FF2B5EF4-FFF2-40B4-BE49-F238E27FC236}">
                <a16:creationId xmlns:a16="http://schemas.microsoft.com/office/drawing/2014/main" id="{2BD392C2-3008-1563-33D7-BEE809B5524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US"/>
          </a:p>
        </p:txBody>
      </p:sp>
      <p:sp>
        <p:nvSpPr>
          <p:cNvPr id="39" name="Slide Number Placeholder 5">
            <a:extLst>
              <a:ext uri="{FF2B5EF4-FFF2-40B4-BE49-F238E27FC236}">
                <a16:creationId xmlns:a16="http://schemas.microsoft.com/office/drawing/2014/main" id="{40CA1A64-28DA-FB2C-ACC2-F6D0731F9B8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830E81B-08EC-491E-B0E4-BC764D37DDFD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087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 amt="1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8">
            <a:extLst>
              <a:ext uri="{FF2B5EF4-FFF2-40B4-BE49-F238E27FC236}">
                <a16:creationId xmlns:a16="http://schemas.microsoft.com/office/drawing/2014/main" id="{C027BA2D-EBC5-9F10-672B-2A3C7D9A9FBF}"/>
              </a:ext>
            </a:extLst>
          </p:cNvPr>
          <p:cNvGrpSpPr/>
          <p:nvPr/>
        </p:nvGrpSpPr>
        <p:grpSpPr>
          <a:xfrm>
            <a:off x="-6217" y="0"/>
            <a:ext cx="12214828" cy="6858000"/>
            <a:chOff x="-6217" y="0"/>
            <a:chExt cx="12214828" cy="6858000"/>
          </a:xfrm>
        </p:grpSpPr>
        <p:cxnSp>
          <p:nvCxnSpPr>
            <p:cNvPr id="3" name="Straight Connector 39">
              <a:extLst>
                <a:ext uri="{FF2B5EF4-FFF2-40B4-BE49-F238E27FC236}">
                  <a16:creationId xmlns:a16="http://schemas.microsoft.com/office/drawing/2014/main" id="{44FB415F-6D22-FC53-96BA-9554A38551EC}"/>
                </a:ext>
              </a:extLst>
            </p:cNvPr>
            <p:cNvCxnSpPr/>
            <p:nvPr/>
          </p:nvCxnSpPr>
          <p:spPr>
            <a:xfrm>
              <a:off x="-6217" y="6686284"/>
              <a:ext cx="12192005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4" name="Straight Connector 40">
              <a:extLst>
                <a:ext uri="{FF2B5EF4-FFF2-40B4-BE49-F238E27FC236}">
                  <a16:creationId xmlns:a16="http://schemas.microsoft.com/office/drawing/2014/main" id="{6DF60CBA-8E60-C787-7270-D5B7C86029C2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5" name="Straight Connector 41">
              <a:extLst>
                <a:ext uri="{FF2B5EF4-FFF2-40B4-BE49-F238E27FC236}">
                  <a16:creationId xmlns:a16="http://schemas.microsoft.com/office/drawing/2014/main" id="{0BC238C3-CAAB-61E5-6465-998E3F35271E}"/>
                </a:ext>
              </a:extLst>
            </p:cNvPr>
            <p:cNvCxnSpPr/>
            <p:nvPr/>
          </p:nvCxnSpPr>
          <p:spPr>
            <a:xfrm>
              <a:off x="1199326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6" name="Straight Connector 42">
              <a:extLst>
                <a:ext uri="{FF2B5EF4-FFF2-40B4-BE49-F238E27FC236}">
                  <a16:creationId xmlns:a16="http://schemas.microsoft.com/office/drawing/2014/main" id="{3C23290B-1DE6-83B2-10FC-C8508AD18DD8}"/>
                </a:ext>
              </a:extLst>
            </p:cNvPr>
            <p:cNvCxnSpPr/>
            <p:nvPr/>
          </p:nvCxnSpPr>
          <p:spPr>
            <a:xfrm>
              <a:off x="192526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7" name="Straight Connector 43">
              <a:extLst>
                <a:ext uri="{FF2B5EF4-FFF2-40B4-BE49-F238E27FC236}">
                  <a16:creationId xmlns:a16="http://schemas.microsoft.com/office/drawing/2014/main" id="{AFEC459A-9BF9-42EA-AAB8-86CBC0E89251}"/>
                </a:ext>
              </a:extLst>
            </p:cNvPr>
            <p:cNvCxnSpPr/>
            <p:nvPr/>
          </p:nvCxnSpPr>
          <p:spPr>
            <a:xfrm>
              <a:off x="117591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8" name="Straight Connector 44">
              <a:extLst>
                <a:ext uri="{FF2B5EF4-FFF2-40B4-BE49-F238E27FC236}">
                  <a16:creationId xmlns:a16="http://schemas.microsoft.com/office/drawing/2014/main" id="{6D88E29A-6991-5793-B27C-DEB988BA1F60}"/>
                </a:ext>
              </a:extLst>
            </p:cNvPr>
            <p:cNvCxnSpPr/>
            <p:nvPr/>
          </p:nvCxnSpPr>
          <p:spPr>
            <a:xfrm>
              <a:off x="215931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9" name="Straight Connector 47">
              <a:extLst>
                <a:ext uri="{FF2B5EF4-FFF2-40B4-BE49-F238E27FC236}">
                  <a16:creationId xmlns:a16="http://schemas.microsoft.com/office/drawing/2014/main" id="{7B7EBB4E-8780-84E3-1A8D-9CF01B4C80D2}"/>
                </a:ext>
              </a:extLst>
            </p:cNvPr>
            <p:cNvCxnSpPr/>
            <p:nvPr/>
          </p:nvCxnSpPr>
          <p:spPr>
            <a:xfrm>
              <a:off x="314271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0" name="Straight Connector 48">
              <a:extLst>
                <a:ext uri="{FF2B5EF4-FFF2-40B4-BE49-F238E27FC236}">
                  <a16:creationId xmlns:a16="http://schemas.microsoft.com/office/drawing/2014/main" id="{B1D64D03-3610-CA9D-B1F9-4BDB7D533B38}"/>
                </a:ext>
              </a:extLst>
            </p:cNvPr>
            <p:cNvCxnSpPr/>
            <p:nvPr/>
          </p:nvCxnSpPr>
          <p:spPr>
            <a:xfrm>
              <a:off x="4126101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1" name="Straight Connector 49">
              <a:extLst>
                <a:ext uri="{FF2B5EF4-FFF2-40B4-BE49-F238E27FC236}">
                  <a16:creationId xmlns:a16="http://schemas.microsoft.com/office/drawing/2014/main" id="{1E1DC21F-5C10-A63C-BB0B-D254C255CCD6}"/>
                </a:ext>
              </a:extLst>
            </p:cNvPr>
            <p:cNvCxnSpPr/>
            <p:nvPr/>
          </p:nvCxnSpPr>
          <p:spPr>
            <a:xfrm>
              <a:off x="5109493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2" name="Straight Connector 50">
              <a:extLst>
                <a:ext uri="{FF2B5EF4-FFF2-40B4-BE49-F238E27FC236}">
                  <a16:creationId xmlns:a16="http://schemas.microsoft.com/office/drawing/2014/main" id="{50934207-D2AB-1028-29FA-2C04472C5C54}"/>
                </a:ext>
              </a:extLst>
            </p:cNvPr>
            <p:cNvCxnSpPr/>
            <p:nvPr/>
          </p:nvCxnSpPr>
          <p:spPr>
            <a:xfrm>
              <a:off x="6092894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3" name="Straight Connector 51">
              <a:extLst>
                <a:ext uri="{FF2B5EF4-FFF2-40B4-BE49-F238E27FC236}">
                  <a16:creationId xmlns:a16="http://schemas.microsoft.com/office/drawing/2014/main" id="{C791D0BD-6C18-98E0-7166-6F9419482C56}"/>
                </a:ext>
              </a:extLst>
            </p:cNvPr>
            <p:cNvCxnSpPr/>
            <p:nvPr/>
          </p:nvCxnSpPr>
          <p:spPr>
            <a:xfrm>
              <a:off x="7076285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4" name="Straight Connector 52">
              <a:extLst>
                <a:ext uri="{FF2B5EF4-FFF2-40B4-BE49-F238E27FC236}">
                  <a16:creationId xmlns:a16="http://schemas.microsoft.com/office/drawing/2014/main" id="{D8CE9DC3-7004-F1C9-2E28-02CAB1E4D450}"/>
                </a:ext>
              </a:extLst>
            </p:cNvPr>
            <p:cNvCxnSpPr/>
            <p:nvPr/>
          </p:nvCxnSpPr>
          <p:spPr>
            <a:xfrm>
              <a:off x="80596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5" name="Straight Connector 53">
              <a:extLst>
                <a:ext uri="{FF2B5EF4-FFF2-40B4-BE49-F238E27FC236}">
                  <a16:creationId xmlns:a16="http://schemas.microsoft.com/office/drawing/2014/main" id="{A9FDA529-FC1E-1775-C4D9-D25D82FAB838}"/>
                </a:ext>
              </a:extLst>
            </p:cNvPr>
            <p:cNvCxnSpPr/>
            <p:nvPr/>
          </p:nvCxnSpPr>
          <p:spPr>
            <a:xfrm>
              <a:off x="9043077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6" name="Straight Connector 54">
              <a:extLst>
                <a:ext uri="{FF2B5EF4-FFF2-40B4-BE49-F238E27FC236}">
                  <a16:creationId xmlns:a16="http://schemas.microsoft.com/office/drawing/2014/main" id="{4AAFB804-4282-9816-9168-C87F2AEA84AE}"/>
                </a:ext>
              </a:extLst>
            </p:cNvPr>
            <p:cNvCxnSpPr/>
            <p:nvPr/>
          </p:nvCxnSpPr>
          <p:spPr>
            <a:xfrm>
              <a:off x="10026469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7" name="Straight Connector 55">
              <a:extLst>
                <a:ext uri="{FF2B5EF4-FFF2-40B4-BE49-F238E27FC236}">
                  <a16:creationId xmlns:a16="http://schemas.microsoft.com/office/drawing/2014/main" id="{EFD49129-42A9-F1B9-F4C2-F57945526587}"/>
                </a:ext>
              </a:extLst>
            </p:cNvPr>
            <p:cNvCxnSpPr/>
            <p:nvPr/>
          </p:nvCxnSpPr>
          <p:spPr>
            <a:xfrm>
              <a:off x="11009860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8" name="Straight Connector 56">
              <a:extLst>
                <a:ext uri="{FF2B5EF4-FFF2-40B4-BE49-F238E27FC236}">
                  <a16:creationId xmlns:a16="http://schemas.microsoft.com/office/drawing/2014/main" id="{3143145A-ECED-7D91-E485-BC5E63E9B1E7}"/>
                </a:ext>
              </a:extLst>
            </p:cNvPr>
            <p:cNvCxnSpPr/>
            <p:nvPr/>
          </p:nvCxnSpPr>
          <p:spPr>
            <a:xfrm>
              <a:off x="12185788" y="0"/>
              <a:ext cx="0" cy="685800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19" name="Straight Connector 57">
              <a:extLst>
                <a:ext uri="{FF2B5EF4-FFF2-40B4-BE49-F238E27FC236}">
                  <a16:creationId xmlns:a16="http://schemas.microsoft.com/office/drawing/2014/main" id="{1AF72A61-7886-2DC1-10EA-9FE52267C1DC}"/>
                </a:ext>
              </a:extLst>
            </p:cNvPr>
            <p:cNvCxnSpPr/>
            <p:nvPr/>
          </p:nvCxnSpPr>
          <p:spPr>
            <a:xfrm>
              <a:off x="0" y="171715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0" name="Straight Connector 58">
              <a:extLst>
                <a:ext uri="{FF2B5EF4-FFF2-40B4-BE49-F238E27FC236}">
                  <a16:creationId xmlns:a16="http://schemas.microsoft.com/office/drawing/2014/main" id="{4083E7DE-5292-116C-177D-ABC4A1F14A62}"/>
                </a:ext>
              </a:extLst>
            </p:cNvPr>
            <p:cNvCxnSpPr/>
            <p:nvPr/>
          </p:nvCxnSpPr>
          <p:spPr>
            <a:xfrm>
              <a:off x="0" y="714594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1" name="Straight Connector 59">
              <a:extLst>
                <a:ext uri="{FF2B5EF4-FFF2-40B4-BE49-F238E27FC236}">
                  <a16:creationId xmlns:a16="http://schemas.microsoft.com/office/drawing/2014/main" id="{041C6499-3FCF-B35D-027C-9A52825B0E29}"/>
                </a:ext>
              </a:extLst>
            </p:cNvPr>
            <p:cNvCxnSpPr/>
            <p:nvPr/>
          </p:nvCxnSpPr>
          <p:spPr>
            <a:xfrm>
              <a:off x="0" y="1257473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2" name="Straight Connector 60">
              <a:extLst>
                <a:ext uri="{FF2B5EF4-FFF2-40B4-BE49-F238E27FC236}">
                  <a16:creationId xmlns:a16="http://schemas.microsoft.com/office/drawing/2014/main" id="{EC81D80E-6F87-802B-FCF0-83CF1C470D24}"/>
                </a:ext>
              </a:extLst>
            </p:cNvPr>
            <p:cNvCxnSpPr/>
            <p:nvPr/>
          </p:nvCxnSpPr>
          <p:spPr>
            <a:xfrm>
              <a:off x="0" y="1800362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3" name="Straight Connector 61">
              <a:extLst>
                <a:ext uri="{FF2B5EF4-FFF2-40B4-BE49-F238E27FC236}">
                  <a16:creationId xmlns:a16="http://schemas.microsoft.com/office/drawing/2014/main" id="{4D0F526E-F0E5-744C-A9C9-382B849F6633}"/>
                </a:ext>
              </a:extLst>
            </p:cNvPr>
            <p:cNvCxnSpPr/>
            <p:nvPr/>
          </p:nvCxnSpPr>
          <p:spPr>
            <a:xfrm>
              <a:off x="0" y="2343241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4" name="Straight Connector 62">
              <a:extLst>
                <a:ext uri="{FF2B5EF4-FFF2-40B4-BE49-F238E27FC236}">
                  <a16:creationId xmlns:a16="http://schemas.microsoft.com/office/drawing/2014/main" id="{F703971B-E166-AD84-4F03-CAA18E14FEBD}"/>
                </a:ext>
              </a:extLst>
            </p:cNvPr>
            <p:cNvCxnSpPr/>
            <p:nvPr/>
          </p:nvCxnSpPr>
          <p:spPr>
            <a:xfrm>
              <a:off x="0" y="288612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5" name="Straight Connector 63">
              <a:extLst>
                <a:ext uri="{FF2B5EF4-FFF2-40B4-BE49-F238E27FC236}">
                  <a16:creationId xmlns:a16="http://schemas.microsoft.com/office/drawing/2014/main" id="{14D8DE72-2333-5514-2C7A-CB050E483F51}"/>
                </a:ext>
              </a:extLst>
            </p:cNvPr>
            <p:cNvCxnSpPr/>
            <p:nvPr/>
          </p:nvCxnSpPr>
          <p:spPr>
            <a:xfrm>
              <a:off x="0" y="3429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6" name="Straight Connector 64">
              <a:extLst>
                <a:ext uri="{FF2B5EF4-FFF2-40B4-BE49-F238E27FC236}">
                  <a16:creationId xmlns:a16="http://schemas.microsoft.com/office/drawing/2014/main" id="{6F89F1D3-CF29-6FC4-326F-A634C0A00F1E}"/>
                </a:ext>
              </a:extLst>
            </p:cNvPr>
            <p:cNvCxnSpPr/>
            <p:nvPr/>
          </p:nvCxnSpPr>
          <p:spPr>
            <a:xfrm>
              <a:off x="0" y="3971879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7" name="Straight Connector 65">
              <a:extLst>
                <a:ext uri="{FF2B5EF4-FFF2-40B4-BE49-F238E27FC236}">
                  <a16:creationId xmlns:a16="http://schemas.microsoft.com/office/drawing/2014/main" id="{EEF965DE-7899-E43C-E3F1-F870A5FE5441}"/>
                </a:ext>
              </a:extLst>
            </p:cNvPr>
            <p:cNvCxnSpPr/>
            <p:nvPr/>
          </p:nvCxnSpPr>
          <p:spPr>
            <a:xfrm>
              <a:off x="0" y="4514767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8" name="Straight Connector 66">
              <a:extLst>
                <a:ext uri="{FF2B5EF4-FFF2-40B4-BE49-F238E27FC236}">
                  <a16:creationId xmlns:a16="http://schemas.microsoft.com/office/drawing/2014/main" id="{674C933F-C7EB-8649-707B-AEA41E56D381}"/>
                </a:ext>
              </a:extLst>
            </p:cNvPr>
            <p:cNvCxnSpPr/>
            <p:nvPr/>
          </p:nvCxnSpPr>
          <p:spPr>
            <a:xfrm>
              <a:off x="0" y="505764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29" name="Straight Connector 67">
              <a:extLst>
                <a:ext uri="{FF2B5EF4-FFF2-40B4-BE49-F238E27FC236}">
                  <a16:creationId xmlns:a16="http://schemas.microsoft.com/office/drawing/2014/main" id="{D3C75897-86E8-212E-2737-4B200F22DA80}"/>
                </a:ext>
              </a:extLst>
            </p:cNvPr>
            <p:cNvCxnSpPr/>
            <p:nvPr/>
          </p:nvCxnSpPr>
          <p:spPr>
            <a:xfrm>
              <a:off x="0" y="5600526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0" name="Straight Connector 68">
              <a:extLst>
                <a:ext uri="{FF2B5EF4-FFF2-40B4-BE49-F238E27FC236}">
                  <a16:creationId xmlns:a16="http://schemas.microsoft.com/office/drawing/2014/main" id="{206FBC3B-EDA7-7117-51E6-A569E4173C03}"/>
                </a:ext>
              </a:extLst>
            </p:cNvPr>
            <p:cNvCxnSpPr/>
            <p:nvPr/>
          </p:nvCxnSpPr>
          <p:spPr>
            <a:xfrm>
              <a:off x="0" y="6858000"/>
              <a:ext cx="12191996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1" name="Straight Connector 69">
              <a:extLst>
                <a:ext uri="{FF2B5EF4-FFF2-40B4-BE49-F238E27FC236}">
                  <a16:creationId xmlns:a16="http://schemas.microsoft.com/office/drawing/2014/main" id="{3DB22FBA-7FFF-E05B-21AC-A28D9E3C7003}"/>
                </a:ext>
              </a:extLst>
            </p:cNvPr>
            <p:cNvCxnSpPr/>
            <p:nvPr/>
          </p:nvCxnSpPr>
          <p:spPr>
            <a:xfrm>
              <a:off x="16614" y="6143405"/>
              <a:ext cx="12191997" cy="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2" name="Straight Connector 70">
              <a:extLst>
                <a:ext uri="{FF2B5EF4-FFF2-40B4-BE49-F238E27FC236}">
                  <a16:creationId xmlns:a16="http://schemas.microsoft.com/office/drawing/2014/main" id="{E9D618F3-5EAF-5A96-61CF-C19BD474C011}"/>
                </a:ext>
              </a:extLst>
            </p:cNvPr>
            <p:cNvCxnSpPr/>
            <p:nvPr/>
          </p:nvCxnSpPr>
          <p:spPr>
            <a:xfrm>
              <a:off x="684227" y="171715"/>
              <a:ext cx="0" cy="6511460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  <p:cxnSp>
          <p:nvCxnSpPr>
            <p:cNvPr id="33" name="Straight Connector 71">
              <a:extLst>
                <a:ext uri="{FF2B5EF4-FFF2-40B4-BE49-F238E27FC236}">
                  <a16:creationId xmlns:a16="http://schemas.microsoft.com/office/drawing/2014/main" id="{CC9F11DF-637A-E843-5C7E-92C60DBDD4F2}"/>
                </a:ext>
              </a:extLst>
            </p:cNvPr>
            <p:cNvCxnSpPr/>
            <p:nvPr/>
          </p:nvCxnSpPr>
          <p:spPr>
            <a:xfrm>
              <a:off x="11508409" y="173269"/>
              <a:ext cx="0" cy="6511461"/>
            </a:xfrm>
            <a:prstGeom prst="straightConnector1">
              <a:avLst/>
            </a:prstGeom>
            <a:noFill/>
            <a:ln w="12701" cap="flat">
              <a:solidFill>
                <a:srgbClr val="BCBCBC">
                  <a:alpha val="29804"/>
                </a:srgbClr>
              </a:solidFill>
              <a:custDash>
                <a:ds d="100000" sp="100000"/>
              </a:custDash>
              <a:miter/>
            </a:ln>
          </p:spPr>
        </p:cxnSp>
      </p:grpSp>
      <p:sp>
        <p:nvSpPr>
          <p:cNvPr id="34" name="Title Placeholder 1">
            <a:extLst>
              <a:ext uri="{FF2B5EF4-FFF2-40B4-BE49-F238E27FC236}">
                <a16:creationId xmlns:a16="http://schemas.microsoft.com/office/drawing/2014/main" id="{2BFC1830-6AEC-7DE4-8200-58FFE89D746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076" y="725951"/>
            <a:ext cx="10325002" cy="144246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A78A6101-95B4-BB05-CDEB-1220B1279FE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076" y="2340132"/>
            <a:ext cx="10325002" cy="356443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6" name="Date Placeholder 3">
            <a:extLst>
              <a:ext uri="{FF2B5EF4-FFF2-40B4-BE49-F238E27FC236}">
                <a16:creationId xmlns:a16="http://schemas.microsoft.com/office/drawing/2014/main" id="{3CFFC558-2647-C9E9-A70A-4F66F0CCB0FC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83587" y="6215871"/>
            <a:ext cx="3843780" cy="41712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Grandview"/>
              </a:defRPr>
            </a:lvl1pPr>
          </a:lstStyle>
          <a:p>
            <a:pPr lvl="0"/>
            <a:fld id="{300B8E9D-C416-4253-9740-243F439DDB92}" type="datetime1">
              <a:rPr lang="en-US"/>
              <a:pPr lvl="0"/>
              <a:t>6/11/2024</a:t>
            </a:fld>
            <a:endParaRPr lang="en-US"/>
          </a:p>
        </p:txBody>
      </p:sp>
      <p:sp>
        <p:nvSpPr>
          <p:cNvPr id="37" name="Footer Placeholder 4">
            <a:extLst>
              <a:ext uri="{FF2B5EF4-FFF2-40B4-BE49-F238E27FC236}">
                <a16:creationId xmlns:a16="http://schemas.microsoft.com/office/drawing/2014/main" id="{5E6509E7-4C0D-F14A-515B-5D465AE26FA3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691076" y="236363"/>
            <a:ext cx="4114800" cy="41712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Grandview"/>
              </a:defRPr>
            </a:lvl1pPr>
          </a:lstStyle>
          <a:p>
            <a:pPr lvl="0"/>
            <a:endParaRPr lang="en-US"/>
          </a:p>
        </p:txBody>
      </p:sp>
      <p:sp>
        <p:nvSpPr>
          <p:cNvPr id="38" name="Slide Number Placeholder 5">
            <a:extLst>
              <a:ext uri="{FF2B5EF4-FFF2-40B4-BE49-F238E27FC236}">
                <a16:creationId xmlns:a16="http://schemas.microsoft.com/office/drawing/2014/main" id="{17C82A49-57B6-C357-F961-9C1EA3685249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1003651" y="6215871"/>
            <a:ext cx="979148" cy="41712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900" b="0" i="0" u="none" strike="noStrike" kern="1200" cap="none" spc="0" baseline="0">
                <a:solidFill>
                  <a:srgbClr val="898989"/>
                </a:solidFill>
                <a:uFillTx/>
                <a:latin typeface="Grandview"/>
              </a:defRPr>
            </a:lvl1pPr>
          </a:lstStyle>
          <a:p>
            <a:pPr lvl="0"/>
            <a:fld id="{3E376F7A-B7AC-4EFD-9458-1FB81C4DF81E}" type="slidenum">
              <a:t>‹#›</a:t>
            </a:fld>
            <a:endParaRPr lang="en-US"/>
          </a:p>
        </p:txBody>
      </p:sp>
      <p:sp>
        <p:nvSpPr>
          <p:cNvPr id="39" name="Right Triangle 6">
            <a:extLst>
              <a:ext uri="{FF2B5EF4-FFF2-40B4-BE49-F238E27FC236}">
                <a16:creationId xmlns:a16="http://schemas.microsoft.com/office/drawing/2014/main" id="{8651E778-0E02-3264-C141-724D4D08675F}"/>
              </a:ext>
            </a:extLst>
          </p:cNvPr>
          <p:cNvSpPr/>
          <p:nvPr/>
        </p:nvSpPr>
        <p:spPr>
          <a:xfrm rot="13499997">
            <a:off x="-281091" y="1516173"/>
            <a:ext cx="568290" cy="56829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7FA2BA">
              <a:alpha val="5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Grandview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3C3522"/>
          </a:solidFill>
          <a:uFillTx/>
          <a:latin typeface="Grandview"/>
        </a:defRPr>
      </a:lvl1pPr>
    </p:titleStyle>
    <p:bodyStyle>
      <a:lvl1pPr marL="228600" marR="0" lvl="0" indent="-228600" algn="l" defTabSz="914400" rtl="0" fontAlgn="auto" hangingPunct="1">
        <a:lnSpc>
          <a:spcPct val="110000"/>
        </a:lnSpc>
        <a:spcBef>
          <a:spcPts val="1000"/>
        </a:spcBef>
        <a:spcAft>
          <a:spcPts val="0"/>
        </a:spcAft>
        <a:buClr>
          <a:srgbClr val="B4A47A"/>
        </a:buClr>
        <a:buSzPct val="75000"/>
        <a:buFont typeface="Wingdings" pitchFamily="2"/>
        <a:buChar char="§"/>
        <a:tabLst/>
        <a:defRPr lang="en-US" sz="2000" b="0" i="0" u="none" strike="noStrike" kern="1200" cap="none" spc="0" baseline="0">
          <a:solidFill>
            <a:srgbClr val="3C3522"/>
          </a:solidFill>
          <a:uFillTx/>
          <a:latin typeface="Grandview"/>
        </a:defRPr>
      </a:lvl1pPr>
      <a:lvl2pPr marL="457200" marR="0" lvl="1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Clr>
          <a:srgbClr val="B4A47A"/>
        </a:buClr>
        <a:buSzPct val="75000"/>
        <a:buFont typeface="Wingdings" pitchFamily="2"/>
        <a:buChar char="§"/>
        <a:tabLst/>
        <a:defRPr lang="en-US" sz="1800" b="0" i="0" u="none" strike="noStrike" kern="1200" cap="none" spc="0" baseline="0">
          <a:solidFill>
            <a:srgbClr val="3C3522"/>
          </a:solidFill>
          <a:uFillTx/>
          <a:latin typeface="Grandview"/>
        </a:defRPr>
      </a:lvl2pPr>
      <a:lvl3pPr marL="685800" marR="0" lvl="2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Clr>
          <a:srgbClr val="B4A47A"/>
        </a:buClr>
        <a:buSzPct val="75000"/>
        <a:buFont typeface="Wingdings" pitchFamily="2"/>
        <a:buChar char="§"/>
        <a:tabLst/>
        <a:defRPr lang="en-US" sz="1600" b="0" i="0" u="none" strike="noStrike" kern="1200" cap="none" spc="0" baseline="0">
          <a:solidFill>
            <a:srgbClr val="3C3522"/>
          </a:solidFill>
          <a:uFillTx/>
          <a:latin typeface="Grandview"/>
        </a:defRPr>
      </a:lvl3pPr>
      <a:lvl4pPr marL="914400" marR="0" lvl="3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Clr>
          <a:srgbClr val="B4A47A"/>
        </a:buClr>
        <a:buSzPct val="75000"/>
        <a:buFont typeface="Wingdings" pitchFamily="2"/>
        <a:buChar char="§"/>
        <a:tabLst/>
        <a:defRPr lang="en-US" sz="1400" b="0" i="0" u="none" strike="noStrike" kern="1200" cap="none" spc="0" baseline="0">
          <a:solidFill>
            <a:srgbClr val="3C3522"/>
          </a:solidFill>
          <a:uFillTx/>
          <a:latin typeface="Grandview"/>
        </a:defRPr>
      </a:lvl4pPr>
      <a:lvl5pPr marL="1143000" marR="0" lvl="4" indent="-228600" algn="l" defTabSz="914400" rtl="0" fontAlgn="auto" hangingPunct="1">
        <a:lnSpc>
          <a:spcPct val="110000"/>
        </a:lnSpc>
        <a:spcBef>
          <a:spcPts val="500"/>
        </a:spcBef>
        <a:spcAft>
          <a:spcPts val="0"/>
        </a:spcAft>
        <a:buClr>
          <a:srgbClr val="B4A47A"/>
        </a:buClr>
        <a:buSzPct val="75000"/>
        <a:buFont typeface="Wingdings" pitchFamily="2"/>
        <a:buChar char="§"/>
        <a:tabLst/>
        <a:defRPr lang="en-US" sz="1400" b="0" i="0" u="none" strike="noStrike" kern="1200" cap="none" spc="0" baseline="0">
          <a:solidFill>
            <a:srgbClr val="3C3522"/>
          </a:solidFill>
          <a:uFillTx/>
          <a:latin typeface="Grandview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rnwall.gov.uk/schools-and-education/special-educational-needs/send-support-services/augmentative-and-alternative-communication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CCCC34-5BD6-FC6D-D572-25FC88E76D41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089730" y="722906"/>
            <a:ext cx="5415524" cy="2706093"/>
          </a:xfrm>
        </p:spPr>
        <p:txBody>
          <a:bodyPr/>
          <a:lstStyle/>
          <a:p>
            <a:pPr lvl="0"/>
            <a:r>
              <a:rPr lang="en-GB"/>
              <a:t>Welcome to our coffee morning!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B6175C-C51C-86E0-7317-9E7000EE07E8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6089730" y="3674324"/>
            <a:ext cx="5415524" cy="2460769"/>
          </a:xfrm>
        </p:spPr>
        <p:txBody>
          <a:bodyPr/>
          <a:lstStyle/>
          <a:p>
            <a:pPr lvl="0"/>
            <a:r>
              <a:rPr lang="en-GB" sz="3600" baseline="30000"/>
              <a:t>17th June 2024</a:t>
            </a:r>
            <a:endParaRPr lang="en-GB" sz="3600"/>
          </a:p>
          <a:p>
            <a:pPr lvl="0"/>
            <a:endParaRPr lang="en-GB"/>
          </a:p>
        </p:txBody>
      </p:sp>
      <p:pic>
        <p:nvPicPr>
          <p:cNvPr id="4" name="Picture 3" descr="Cup of coffee">
            <a:extLst>
              <a:ext uri="{FF2B5EF4-FFF2-40B4-BE49-F238E27FC236}">
                <a16:creationId xmlns:a16="http://schemas.microsoft.com/office/drawing/2014/main" id="{72FA948A-987A-7371-79F7-0C459709C7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225" r="31002"/>
          <a:stretch>
            <a:fillRect/>
          </a:stretch>
        </p:blipFill>
        <p:spPr>
          <a:xfrm>
            <a:off x="0" y="9"/>
            <a:ext cx="5854894" cy="685799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Right Triangle 43">
            <a:extLst>
              <a:ext uri="{FF2B5EF4-FFF2-40B4-BE49-F238E27FC236}">
                <a16:creationId xmlns:a16="http://schemas.microsoft.com/office/drawing/2014/main" id="{D0D2904F-37C8-53BC-D553-8882E30AA785}"/>
              </a:ext>
            </a:extLst>
          </p:cNvPr>
          <p:cNvSpPr>
            <a:spLocks noMove="1" noResize="1"/>
          </p:cNvSpPr>
          <p:nvPr/>
        </p:nvSpPr>
        <p:spPr>
          <a:xfrm rot="18900010">
            <a:off x="6297402" y="-287372"/>
            <a:ext cx="568290" cy="568290"/>
          </a:xfrm>
          <a:custGeom>
            <a:avLst/>
            <a:gdLst>
              <a:gd name="f0" fmla="val 10800000"/>
              <a:gd name="f1" fmla="val 5400000"/>
              <a:gd name="f2" fmla="val 180"/>
              <a:gd name="f3" fmla="val w"/>
              <a:gd name="f4" fmla="val h"/>
              <a:gd name="f5" fmla="val ss"/>
              <a:gd name="f6" fmla="val 0"/>
              <a:gd name="f7" fmla="+- 0 0 -360"/>
              <a:gd name="f8" fmla="+- 0 0 -180"/>
              <a:gd name="f9" fmla="+- 0 0 -90"/>
              <a:gd name="f10" fmla="abs f3"/>
              <a:gd name="f11" fmla="abs f4"/>
              <a:gd name="f12" fmla="abs f5"/>
              <a:gd name="f13" fmla="*/ f7 f0 1"/>
              <a:gd name="f14" fmla="*/ f8 f0 1"/>
              <a:gd name="f15" fmla="*/ f9 f0 1"/>
              <a:gd name="f16" fmla="?: f10 f3 1"/>
              <a:gd name="f17" fmla="?: f11 f4 1"/>
              <a:gd name="f18" fmla="?: f12 f5 1"/>
              <a:gd name="f19" fmla="*/ f13 1 f2"/>
              <a:gd name="f20" fmla="*/ f14 1 f2"/>
              <a:gd name="f21" fmla="*/ f15 1 f2"/>
              <a:gd name="f22" fmla="*/ f16 1 21600"/>
              <a:gd name="f23" fmla="*/ f17 1 21600"/>
              <a:gd name="f24" fmla="*/ 21600 f16 1"/>
              <a:gd name="f25" fmla="*/ 21600 f17 1"/>
              <a:gd name="f26" fmla="+- f19 0 f1"/>
              <a:gd name="f27" fmla="+- f20 0 f1"/>
              <a:gd name="f28" fmla="+- f21 0 f1"/>
              <a:gd name="f29" fmla="min f23 f22"/>
              <a:gd name="f30" fmla="*/ f24 1 f18"/>
              <a:gd name="f31" fmla="*/ f25 1 f18"/>
              <a:gd name="f32" fmla="val f30"/>
              <a:gd name="f33" fmla="val f31"/>
              <a:gd name="f34" fmla="*/ f6 f29 1"/>
              <a:gd name="f35" fmla="+- f33 0 f6"/>
              <a:gd name="f36" fmla="+- f32 0 f6"/>
              <a:gd name="f37" fmla="*/ f33 f29 1"/>
              <a:gd name="f38" fmla="*/ f32 f29 1"/>
              <a:gd name="f39" fmla="*/ f35 1 2"/>
              <a:gd name="f40" fmla="*/ f36 1 2"/>
              <a:gd name="f41" fmla="*/ f36 1 12"/>
              <a:gd name="f42" fmla="*/ f35 7 1"/>
              <a:gd name="f43" fmla="*/ f36 7 1"/>
              <a:gd name="f44" fmla="*/ f35 11 1"/>
              <a:gd name="f45" fmla="+- f6 f39 0"/>
              <a:gd name="f46" fmla="+- f6 f40 0"/>
              <a:gd name="f47" fmla="*/ f42 1 12"/>
              <a:gd name="f48" fmla="*/ f43 1 12"/>
              <a:gd name="f49" fmla="*/ f44 1 12"/>
              <a:gd name="f50" fmla="*/ f41 f29 1"/>
              <a:gd name="f51" fmla="*/ f47 f29 1"/>
              <a:gd name="f52" fmla="*/ f48 f29 1"/>
              <a:gd name="f53" fmla="*/ f49 f29 1"/>
              <a:gd name="f54" fmla="*/ f46 f29 1"/>
              <a:gd name="f55" fmla="*/ f45 f29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6">
                <a:pos x="f34" y="f34"/>
              </a:cxn>
              <a:cxn ang="f27">
                <a:pos x="f34" y="f37"/>
              </a:cxn>
              <a:cxn ang="f27">
                <a:pos x="f38" y="f37"/>
              </a:cxn>
              <a:cxn ang="f28">
                <a:pos x="f54" y="f55"/>
              </a:cxn>
            </a:cxnLst>
            <a:rect l="f50" t="f51" r="f52" b="f53"/>
            <a:pathLst>
              <a:path>
                <a:moveTo>
                  <a:pt x="f34" y="f37"/>
                </a:moveTo>
                <a:lnTo>
                  <a:pt x="f34" y="f34"/>
                </a:lnTo>
                <a:lnTo>
                  <a:pt x="f38" y="f37"/>
                </a:lnTo>
                <a:close/>
              </a:path>
            </a:pathLst>
          </a:custGeom>
          <a:solidFill>
            <a:srgbClr val="7FA2BA">
              <a:alpha val="50000"/>
            </a:srgbClr>
          </a:solidFill>
          <a:ln cap="flat">
            <a:noFill/>
            <a:prstDash val="solid"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marL="0" marR="0" lvl="0" indent="0" algn="ct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Grandview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39FF4-1B3C-5DBA-11C5-C139BB54F56D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Augmentative and Alternative communication.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B71F4-5074-7DA1-9686-77ADD8C4720A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What is augmentative and alternative communication (AAC)?</a:t>
            </a:r>
          </a:p>
          <a:p>
            <a:pPr lvl="0"/>
            <a:r>
              <a:rPr lang="en-GB"/>
              <a:t>Why use AAC? </a:t>
            </a:r>
          </a:p>
          <a:p>
            <a:pPr lvl="0"/>
            <a:r>
              <a:rPr lang="en-GB"/>
              <a:t>Different types of AAC</a:t>
            </a:r>
          </a:p>
          <a:p>
            <a:pPr lvl="0"/>
            <a:r>
              <a:rPr lang="en-GB"/>
              <a:t>How can it benefit children?</a:t>
            </a:r>
          </a:p>
          <a:p>
            <a:pPr lvl="0"/>
            <a:r>
              <a:rPr lang="en-GB"/>
              <a:t>Link to AAC</a:t>
            </a:r>
          </a:p>
          <a:p>
            <a:pPr lvl="0"/>
            <a:r>
              <a:rPr lang="en-GB"/>
              <a:t>Take home ‘communication’ resource pack including:</a:t>
            </a:r>
          </a:p>
          <a:p>
            <a:pPr lvl="1"/>
            <a:r>
              <a:rPr lang="en-GB"/>
              <a:t>Makaton finger spelling chart.</a:t>
            </a:r>
          </a:p>
          <a:p>
            <a:pPr lvl="1"/>
            <a:r>
              <a:rPr lang="en-GB"/>
              <a:t>play communication aids.  </a:t>
            </a:r>
          </a:p>
          <a:p>
            <a:pPr lvl="0"/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DB8AD-A2E6-0BD7-8A1C-83D4C5F6286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What is Augmentative &amp; Alternative Communication (AAC)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ECCAB2-E59C-BF36-0575-D4EA9FD60244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Augmentative and alternative communication (AAC) refers to the use of objects, symbols, charts, photographs, signing and electronic aids to help a child communicate.</a:t>
            </a:r>
          </a:p>
          <a:p>
            <a:pPr lvl="0"/>
            <a:r>
              <a:rPr lang="en-GB"/>
              <a:t>These are used by children and young people when they have difficulties with producing or understanding written or spoken language. </a:t>
            </a:r>
          </a:p>
          <a:p>
            <a:pPr lvl="0"/>
            <a:endParaRPr lang="en-GB"/>
          </a:p>
        </p:txBody>
      </p:sp>
      <p:pic>
        <p:nvPicPr>
          <p:cNvPr id="4" name="Picture 2" descr="Augmentative and Alternative Communication (AAC) – Creative Solutions for  Hope">
            <a:extLst>
              <a:ext uri="{FF2B5EF4-FFF2-40B4-BE49-F238E27FC236}">
                <a16:creationId xmlns:a16="http://schemas.microsoft.com/office/drawing/2014/main" id="{B86701E4-9D28-0080-1176-482EFD3FE00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01075" y="3906079"/>
            <a:ext cx="2944020" cy="26040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4" descr="What Is AAC? - candleaac.com">
            <a:extLst>
              <a:ext uri="{FF2B5EF4-FFF2-40B4-BE49-F238E27FC236}">
                <a16:creationId xmlns:a16="http://schemas.microsoft.com/office/drawing/2014/main" id="{28B33782-797A-55AF-C799-71BD47A07D2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3245095" y="3906079"/>
            <a:ext cx="3841056" cy="245828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" descr="Augmentative and Alternative Communication (AAC) and the Autism Spectrum |  Texas SPED Support">
            <a:extLst>
              <a:ext uri="{FF2B5EF4-FFF2-40B4-BE49-F238E27FC236}">
                <a16:creationId xmlns:a16="http://schemas.microsoft.com/office/drawing/2014/main" id="{2FE863AB-88E7-D461-BB51-817C5DAA446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153" r="15213"/>
          <a:stretch>
            <a:fillRect/>
          </a:stretch>
        </p:blipFill>
        <p:spPr>
          <a:xfrm>
            <a:off x="7315200" y="3906079"/>
            <a:ext cx="4167158" cy="245828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45DDC-588D-F75D-8579-66B517BDE6E7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Why use AAC?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BA7A7-5B01-9597-A323-3DE85444C44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691076" y="2291495"/>
            <a:ext cx="10325002" cy="3564431"/>
          </a:xfrm>
        </p:spPr>
        <p:txBody>
          <a:bodyPr/>
          <a:lstStyle/>
          <a:p>
            <a:pPr lvl="0">
              <a:lnSpc>
                <a:spcPct val="100000"/>
              </a:lnSpc>
            </a:pPr>
            <a:r>
              <a:rPr lang="en-GB"/>
              <a:t>AAC may be used for a variety of reasons.</a:t>
            </a:r>
          </a:p>
          <a:p>
            <a:pPr lvl="1">
              <a:lnSpc>
                <a:spcPct val="100000"/>
              </a:lnSpc>
            </a:pPr>
            <a:r>
              <a:rPr lang="en-GB"/>
              <a:t>As a bridge or stopgap: to help a child communicate whilst their speech and language skills are developing. </a:t>
            </a:r>
          </a:p>
          <a:p>
            <a:pPr lvl="1">
              <a:lnSpc>
                <a:spcPct val="100000"/>
              </a:lnSpc>
            </a:pPr>
            <a:r>
              <a:rPr lang="en-GB"/>
              <a:t>To help a child make sense of spoken language.</a:t>
            </a:r>
          </a:p>
          <a:p>
            <a:pPr lvl="1">
              <a:lnSpc>
                <a:spcPct val="100000"/>
              </a:lnSpc>
            </a:pPr>
            <a:r>
              <a:rPr lang="en-GB"/>
              <a:t>To supplement their spoken skills: to be used alongside speech to help the child make themselves understood.</a:t>
            </a:r>
          </a:p>
          <a:p>
            <a:pPr lvl="1">
              <a:lnSpc>
                <a:spcPct val="100000"/>
              </a:lnSpc>
            </a:pPr>
            <a:r>
              <a:rPr lang="en-GB"/>
              <a:t>As an alternate means of communication: because of the nature of their difficulties, some children are always likely to struggle with spoken communication.  AAC can give them a voice, and therefore some control over their environment. </a:t>
            </a:r>
          </a:p>
          <a:p>
            <a:pPr lvl="1">
              <a:lnSpc>
                <a:spcPct val="100000"/>
              </a:lnSpc>
            </a:pPr>
            <a:r>
              <a:rPr lang="en-GB"/>
              <a:t>As a tool to develop language skills: to give the child experience of building their language skills, e.g. forming sentences when they can only produce sounds or single words themselves.</a:t>
            </a:r>
          </a:p>
          <a:p>
            <a:pPr lvl="0">
              <a:lnSpc>
                <a:spcPct val="100000"/>
              </a:lnSpc>
            </a:pPr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DB8FBC-9A37-2BED-918A-35CBB5567EF3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Different types of AAC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DE2D68-DFFE-A519-4850-B6809F24D80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Some examples of different communication systems include:</a:t>
            </a:r>
          </a:p>
          <a:p>
            <a:pPr lvl="1"/>
            <a:r>
              <a:rPr lang="en-GB"/>
              <a:t>Eye pointing frames: used with photographs, line drawings, symbols etc. </a:t>
            </a:r>
          </a:p>
          <a:p>
            <a:pPr lvl="1"/>
            <a:r>
              <a:rPr lang="en-GB"/>
              <a:t>Communication books or charts.</a:t>
            </a:r>
          </a:p>
          <a:p>
            <a:pPr lvl="1"/>
            <a:r>
              <a:rPr lang="en-GB"/>
              <a:t>Electronic communication aids.</a:t>
            </a:r>
          </a:p>
          <a:p>
            <a:pPr lvl="1"/>
            <a:r>
              <a:rPr lang="en-GB"/>
              <a:t>British sign language or signing systems such as Makaton.</a:t>
            </a:r>
          </a:p>
          <a:p>
            <a:pPr lvl="1"/>
            <a:r>
              <a:rPr lang="en-GB"/>
              <a:t>Switches.</a:t>
            </a:r>
          </a:p>
          <a:p>
            <a:pPr lvl="1"/>
            <a:r>
              <a:rPr lang="en-GB"/>
              <a:t>PODD books.</a:t>
            </a:r>
          </a:p>
          <a:p>
            <a:pPr lvl="1"/>
            <a:r>
              <a:rPr lang="en-GB"/>
              <a:t>Picture exchange communication systems. </a:t>
            </a:r>
          </a:p>
          <a:p>
            <a:pPr lvl="0"/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10036-F540-8DF1-1190-00F73038DCD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How can it benefit children?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32CC44-D669-CE9B-56E1-D6EF2BBEB059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Children with a range of difficulties can benefit from different types of AAC.  Not all children will require electronic devices, but many will benefit from signing, symbols and communication books.</a:t>
            </a:r>
          </a:p>
          <a:p>
            <a:pPr lvl="0"/>
            <a:r>
              <a:rPr lang="en-GB"/>
              <a:t>Children able to benefit from more sophisticated technology can have integrated systems that enable the child to use personal computers. </a:t>
            </a:r>
          </a:p>
          <a:p>
            <a:pPr lvl="0"/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64AEE4-51F1-C55D-91FD-4BB189C0F81A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Rachael Lethbridge - AAC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3D579A-17E9-2258-FAFE-58B738F0742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en-GB">
                <a:solidFill>
                  <a:srgbClr val="202124"/>
                </a:solidFill>
                <a:latin typeface="Grandview" pitchFamily="34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https://www.cornwall.gov.uk/schools-and-education/special-educational-needs/send-support-services/augmentative-and-alternative-communication/</a:t>
            </a:r>
            <a:r>
              <a:rPr lang="en-GB">
                <a:solidFill>
                  <a:srgbClr val="202124"/>
                </a:solidFill>
                <a:latin typeface="Grandview" pitchFamily="34"/>
              </a:rPr>
              <a:t> </a:t>
            </a:r>
          </a:p>
        </p:txBody>
      </p:sp>
      <p:pic>
        <p:nvPicPr>
          <p:cNvPr id="4" name="Picture 2" descr="Augmentative and Alternative Communication - T. Baldwin Demarest Elementary  School">
            <a:extLst>
              <a:ext uri="{FF2B5EF4-FFF2-40B4-BE49-F238E27FC236}">
                <a16:creationId xmlns:a16="http://schemas.microsoft.com/office/drawing/2014/main" id="{999AA1C2-B464-AF4A-4B7F-A15E829C640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63833" y="3429000"/>
            <a:ext cx="3112041" cy="333344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4" descr="THE Basics of Alternative and Augmentative Communication (AAC) “WHAT?”  “WHO?” “WHERE?” “WHEN?” “WHY?” - Speech-Language and Audiology Association  of Trinidad and Tobago">
            <a:extLst>
              <a:ext uri="{FF2B5EF4-FFF2-40B4-BE49-F238E27FC236}">
                <a16:creationId xmlns:a16="http://schemas.microsoft.com/office/drawing/2014/main" id="{FEC7D642-135D-8F19-BF60-EDC5233DBBB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624123" y="3341455"/>
            <a:ext cx="4876796" cy="332422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osineVTI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Office%20Theme</Template>
  <TotalTime>99</TotalTime>
  <Words>403</Words>
  <Application>Microsoft Office PowerPoint</Application>
  <PresentationFormat>Widescreen</PresentationFormat>
  <Paragraphs>42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Aptos</vt:lpstr>
      <vt:lpstr>Arial</vt:lpstr>
      <vt:lpstr>Grandview</vt:lpstr>
      <vt:lpstr>Wingdings</vt:lpstr>
      <vt:lpstr>CosineVTI</vt:lpstr>
      <vt:lpstr>Welcome to our coffee morning!</vt:lpstr>
      <vt:lpstr>Augmentative and Alternative communication.</vt:lpstr>
      <vt:lpstr>What is Augmentative &amp; Alternative Communication (AAC)</vt:lpstr>
      <vt:lpstr>Why use AAC?</vt:lpstr>
      <vt:lpstr>Different types of AAC</vt:lpstr>
      <vt:lpstr>How can it benefit children?</vt:lpstr>
      <vt:lpstr>Rachael Lethbridge - AAC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coffee morning!</dc:title>
  <dc:creator>Michelle Sandham</dc:creator>
  <cp:lastModifiedBy>Michelle Sandham</cp:lastModifiedBy>
  <cp:revision>3</cp:revision>
  <cp:lastPrinted>2024-06-10T08:50:19Z</cp:lastPrinted>
  <dcterms:created xsi:type="dcterms:W3CDTF">2024-04-23T12:02:19Z</dcterms:created>
  <dcterms:modified xsi:type="dcterms:W3CDTF">2024-06-11T10:24:58Z</dcterms:modified>
</cp:coreProperties>
</file>